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307" r:id="rId4"/>
    <p:sldId id="319" r:id="rId5"/>
    <p:sldId id="308" r:id="rId6"/>
    <p:sldId id="309" r:id="rId7"/>
    <p:sldId id="311" r:id="rId8"/>
    <p:sldId id="316" r:id="rId9"/>
    <p:sldId id="314" r:id="rId10"/>
    <p:sldId id="315" r:id="rId11"/>
    <p:sldId id="318" r:id="rId12"/>
    <p:sldId id="299" r:id="rId13"/>
  </p:sldIdLst>
  <p:sldSz cx="20104100" cy="11309350"/>
  <p:notesSz cx="20104100" cy="113093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632"/>
    <a:srgbClr val="767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8044" autoAdjust="0"/>
  </p:normalViewPr>
  <p:slideViewPr>
    <p:cSldViewPr>
      <p:cViewPr>
        <p:scale>
          <a:sx n="70" d="100"/>
          <a:sy n="70" d="100"/>
        </p:scale>
        <p:origin x="-714" y="-72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2" d="100"/>
          <a:sy n="42" d="100"/>
        </p:scale>
        <p:origin x="-1204" y="-84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0.100.55\DIP\DIP_I%20Wydzia&#322;%20Rady%20Innowacyjno&#347;ci\AAAA-Notatki%20DIN%20I\roboty\robotyzacja%20polskiej%20gospodark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/>
              <a:t>Roczny przyrost</a:t>
            </a:r>
            <a:r>
              <a:rPr lang="pl-PL" sz="1400" baseline="0"/>
              <a:t> robotów przemysłowych w Polsce</a:t>
            </a:r>
          </a:p>
        </c:rich>
      </c:tx>
      <c:layout>
        <c:manualLayout>
          <c:xMode val="edge"/>
          <c:yMode val="edge"/>
          <c:x val="0.19030868726054442"/>
          <c:y val="3.121452217046208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stock!$A$2:$A$12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stock!$C$2:$C$12</c:f>
              <c:numCache>
                <c:formatCode>0%</c:formatCode>
                <c:ptCount val="11"/>
                <c:pt idx="0">
                  <c:v>0.18</c:v>
                </c:pt>
                <c:pt idx="1">
                  <c:v>0.19</c:v>
                </c:pt>
                <c:pt idx="2">
                  <c:v>0.16</c:v>
                </c:pt>
                <c:pt idx="3">
                  <c:v>0.15</c:v>
                </c:pt>
                <c:pt idx="4">
                  <c:v>0.22</c:v>
                </c:pt>
                <c:pt idx="5">
                  <c:v>0.27</c:v>
                </c:pt>
                <c:pt idx="6">
                  <c:v>0.19</c:v>
                </c:pt>
                <c:pt idx="7">
                  <c:v>0.17</c:v>
                </c:pt>
                <c:pt idx="8">
                  <c:v>0.2</c:v>
                </c:pt>
                <c:pt idx="9">
                  <c:v>0.16</c:v>
                </c:pt>
                <c:pt idx="10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1"/>
        <c:axId val="197978752"/>
        <c:axId val="197169536"/>
      </c:barChart>
      <c:catAx>
        <c:axId val="1979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7169536"/>
        <c:crosses val="autoZero"/>
        <c:auto val="1"/>
        <c:lblAlgn val="ctr"/>
        <c:lblOffset val="100"/>
        <c:noMultiLvlLbl val="0"/>
      </c:catAx>
      <c:valAx>
        <c:axId val="197169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przyrost robotów rok do roku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9797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/>
              <a:t>Nowe instalacje</a:t>
            </a:r>
            <a:r>
              <a:rPr lang="pl-PL" sz="1400" baseline="0"/>
              <a:t> robotów przemysłowych w Polsce </a:t>
            </a:r>
            <a:endParaRPr lang="pl-PL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23647738477134"/>
          <c:y val="0.15963435605032131"/>
          <c:w val="0.84952689946225202"/>
          <c:h val="0.739897558264682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'nowe instalacje_PL'!$A$1:$A$12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'nowe instalacje_PL'!$B$1:$B$12</c:f>
              <c:numCache>
                <c:formatCode>General</c:formatCode>
                <c:ptCount val="12"/>
                <c:pt idx="0">
                  <c:v>322</c:v>
                </c:pt>
                <c:pt idx="1">
                  <c:v>569</c:v>
                </c:pt>
                <c:pt idx="2">
                  <c:v>686</c:v>
                </c:pt>
                <c:pt idx="3">
                  <c:v>725</c:v>
                </c:pt>
                <c:pt idx="4">
                  <c:v>692</c:v>
                </c:pt>
                <c:pt idx="5">
                  <c:v>1267</c:v>
                </c:pt>
                <c:pt idx="6">
                  <c:v>1795</c:v>
                </c:pt>
                <c:pt idx="7">
                  <c:v>1632</c:v>
                </c:pt>
                <c:pt idx="8">
                  <c:v>1891</c:v>
                </c:pt>
                <c:pt idx="9">
                  <c:v>2651</c:v>
                </c:pt>
                <c:pt idx="10">
                  <c:v>2642</c:v>
                </c:pt>
                <c:pt idx="11">
                  <c:v>2147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199468160"/>
        <c:axId val="199469696"/>
      </c:barChart>
      <c:catAx>
        <c:axId val="19946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469696"/>
        <c:crosses val="autoZero"/>
        <c:auto val="1"/>
        <c:lblAlgn val="ctr"/>
        <c:lblOffset val="100"/>
        <c:noMultiLvlLbl val="0"/>
      </c:catAx>
      <c:valAx>
        <c:axId val="199469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liczba nowych</a:t>
                </a:r>
                <a:r>
                  <a:rPr lang="pl-PL" baseline="0"/>
                  <a:t> instalacji</a:t>
                </a:r>
                <a:endParaRPr lang="pl-PL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9468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2020</c:v>
          </c:tx>
          <c:invertIfNegative val="0"/>
          <c:cat>
            <c:strRef>
              <c:f>(Arkusz3!$A$3:$A$13,Arkusz3!$A$18:$A$23)</c:f>
              <c:strCache>
                <c:ptCount val="17"/>
                <c:pt idx="0">
                  <c:v>Rolnictwo, leśnictwo, rybactwo</c:v>
                </c:pt>
                <c:pt idx="1">
                  <c:v>Górnictwo</c:v>
                </c:pt>
                <c:pt idx="2">
                  <c:v>Przemysł spożywczy i tytoniowy</c:v>
                </c:pt>
                <c:pt idx="3">
                  <c:v>Przemysł tekstylny, odzieżowy, skórzany</c:v>
                </c:pt>
                <c:pt idx="4">
                  <c:v>Przemysł drzewny i meblarski</c:v>
                </c:pt>
                <c:pt idx="5">
                  <c:v>Przemysł papierniczy i poligraficzny</c:v>
                </c:pt>
                <c:pt idx="6">
                  <c:v>Przemysł chemiczny i tworzyw sztucznych</c:v>
                </c:pt>
                <c:pt idx="7">
                  <c:v>Przemysł szklarski, ceramiczny, obróbki kamienia</c:v>
                </c:pt>
                <c:pt idx="8">
                  <c:v>Przemysł metalowy</c:v>
                </c:pt>
                <c:pt idx="9">
                  <c:v>Przemysł elektrotechniczny</c:v>
                </c:pt>
                <c:pt idx="10">
                  <c:v>Przemysł motoryzacyjny</c:v>
                </c:pt>
                <c:pt idx="11">
                  <c:v>Pozostałe branże przemysłowe</c:v>
                </c:pt>
                <c:pt idx="12">
                  <c:v>Dostawy wody, gazu i elektryczności</c:v>
                </c:pt>
                <c:pt idx="13">
                  <c:v>Budownictwo</c:v>
                </c:pt>
                <c:pt idx="14">
                  <c:v>Edukacja, badania i rozwój</c:v>
                </c:pt>
                <c:pt idx="15">
                  <c:v>Pozostałe branże nieprzemysłowe</c:v>
                </c:pt>
                <c:pt idx="16">
                  <c:v>Pozostałe</c:v>
                </c:pt>
              </c:strCache>
            </c:strRef>
          </c:cat>
          <c:val>
            <c:numRef>
              <c:f>(Arkusz3!$D$3:$D$13,Arkusz3!$D$18:$D$23)</c:f>
              <c:numCache>
                <c:formatCode>General</c:formatCode>
                <c:ptCount val="17"/>
                <c:pt idx="0">
                  <c:v>50</c:v>
                </c:pt>
                <c:pt idx="1">
                  <c:v>3</c:v>
                </c:pt>
                <c:pt idx="2">
                  <c:v>791</c:v>
                </c:pt>
                <c:pt idx="3">
                  <c:v>8</c:v>
                </c:pt>
                <c:pt idx="4">
                  <c:v>163</c:v>
                </c:pt>
                <c:pt idx="5">
                  <c:v>50</c:v>
                </c:pt>
                <c:pt idx="6">
                  <c:v>3127</c:v>
                </c:pt>
                <c:pt idx="7">
                  <c:v>90</c:v>
                </c:pt>
                <c:pt idx="8">
                  <c:v>2127</c:v>
                </c:pt>
                <c:pt idx="9">
                  <c:v>639</c:v>
                </c:pt>
                <c:pt idx="10">
                  <c:v>6090</c:v>
                </c:pt>
                <c:pt idx="11">
                  <c:v>676</c:v>
                </c:pt>
                <c:pt idx="12">
                  <c:v>7</c:v>
                </c:pt>
                <c:pt idx="13">
                  <c:v>52</c:v>
                </c:pt>
                <c:pt idx="14">
                  <c:v>165</c:v>
                </c:pt>
                <c:pt idx="15">
                  <c:v>118</c:v>
                </c:pt>
                <c:pt idx="16">
                  <c:v>2815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758208"/>
        <c:axId val="199759744"/>
      </c:barChart>
      <c:catAx>
        <c:axId val="199758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9759744"/>
        <c:crosses val="autoZero"/>
        <c:auto val="1"/>
        <c:lblAlgn val="ctr"/>
        <c:lblOffset val="100"/>
        <c:noMultiLvlLbl val="0"/>
      </c:catAx>
      <c:valAx>
        <c:axId val="199759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liczba robotów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975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4C1FC-71D7-4455-9B71-6ED32CE91981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8F4218-46AC-47C4-9351-AD798006B669}">
      <dgm:prSet phldrT="[Tekst]"/>
      <dgm:spPr/>
      <dgm:t>
        <a:bodyPr/>
        <a:lstStyle/>
        <a:p>
          <a:r>
            <a:rPr lang="pl-PL" dirty="0" smtClean="0"/>
            <a:t>Koszty urządzeń do interakcji pomiędzy człowiekiem a maszyną</a:t>
          </a:r>
          <a:endParaRPr lang="pl-PL" dirty="0"/>
        </a:p>
      </dgm:t>
    </dgm:pt>
    <dgm:pt modelId="{93D74494-E8AF-4B38-A339-EF30B8279800}" type="parTrans" cxnId="{247FD6CA-75D2-49BA-84E7-32BB1963247F}">
      <dgm:prSet/>
      <dgm:spPr/>
      <dgm:t>
        <a:bodyPr/>
        <a:lstStyle/>
        <a:p>
          <a:endParaRPr lang="pl-PL"/>
        </a:p>
      </dgm:t>
    </dgm:pt>
    <dgm:pt modelId="{36D74E01-3144-4373-B0D0-56913E2ACF86}" type="sibTrans" cxnId="{247FD6CA-75D2-49BA-84E7-32BB1963247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</dgm:spPr>
      <dgm:t>
        <a:bodyPr/>
        <a:lstStyle/>
        <a:p>
          <a:endParaRPr lang="pl-PL"/>
        </a:p>
      </dgm:t>
    </dgm:pt>
    <dgm:pt modelId="{684DCE9A-94BB-4335-9DB9-C4D7E919DD36}">
      <dgm:prSet phldrT="[Tekst]"/>
      <dgm:spPr/>
      <dgm:t>
        <a:bodyPr/>
        <a:lstStyle/>
        <a:p>
          <a:r>
            <a:rPr lang="pl-PL" dirty="0" smtClean="0"/>
            <a:t>Koszty nabycia wartości niematerialnych i prawnych niezbędnych do poprawnego uruchomienia i przyjęcia do używania robotów przemysłowych oraz innych środków trwałych</a:t>
          </a:r>
          <a:endParaRPr lang="pl-PL" dirty="0"/>
        </a:p>
      </dgm:t>
    </dgm:pt>
    <dgm:pt modelId="{3C879522-D831-4EEF-876B-1F80F737F587}" type="parTrans" cxnId="{C48C7B77-7405-4085-BD11-CC7DF35FB483}">
      <dgm:prSet/>
      <dgm:spPr/>
      <dgm:t>
        <a:bodyPr/>
        <a:lstStyle/>
        <a:p>
          <a:endParaRPr lang="pl-PL"/>
        </a:p>
      </dgm:t>
    </dgm:pt>
    <dgm:pt modelId="{3F54E5F8-5E38-434D-9E69-CE262AB76CF4}" type="sibTrans" cxnId="{C48C7B77-7405-4085-BD11-CC7DF35FB48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</dgm:spPr>
      <dgm:t>
        <a:bodyPr/>
        <a:lstStyle/>
        <a:p>
          <a:endParaRPr lang="pl-PL"/>
        </a:p>
      </dgm:t>
    </dgm:pt>
    <dgm:pt modelId="{AFA80432-96C6-4F84-A036-CB6E0BEEF54D}">
      <dgm:prSet phldrT="[Tekst]"/>
      <dgm:spPr/>
      <dgm:t>
        <a:bodyPr/>
        <a:lstStyle/>
        <a:p>
          <a:pPr algn="ctr" defTabSz="273050"/>
          <a:r>
            <a:rPr lang="pl-PL" dirty="0" smtClean="0"/>
            <a:t>Koszty nabycia fabrycznie nowych 	robotów przemysłowych,	 maszyn i urządzeń peryferyjnych do robotów przemysłowych</a:t>
          </a:r>
          <a:endParaRPr lang="pl-PL" dirty="0"/>
        </a:p>
      </dgm:t>
    </dgm:pt>
    <dgm:pt modelId="{B07673AE-DFBD-42B8-BAF7-9FA7839D7F94}" type="parTrans" cxnId="{78EFF913-DA5C-4507-9166-7914E36EA827}">
      <dgm:prSet/>
      <dgm:spPr/>
      <dgm:t>
        <a:bodyPr/>
        <a:lstStyle/>
        <a:p>
          <a:endParaRPr lang="pl-PL"/>
        </a:p>
      </dgm:t>
    </dgm:pt>
    <dgm:pt modelId="{D1F5F35A-D887-41A6-B133-4DBD71E7DE80}" type="sibTrans" cxnId="{78EFF913-DA5C-4507-9166-7914E36EA82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</dgm:spPr>
      <dgm:t>
        <a:bodyPr/>
        <a:lstStyle/>
        <a:p>
          <a:endParaRPr lang="pl-PL"/>
        </a:p>
      </dgm:t>
    </dgm:pt>
    <dgm:pt modelId="{9FE1A689-CDCD-430E-9FF9-0220E082879B}">
      <dgm:prSet phldrT="[Tekst]"/>
      <dgm:spPr/>
      <dgm:t>
        <a:bodyPr/>
        <a:lstStyle/>
        <a:p>
          <a:r>
            <a:rPr lang="pl-PL" dirty="0" smtClean="0"/>
            <a:t>Koszty maszyn, urządzeń oraz innych rzeczy służących zapewnieniu ergonomii oraz bezpieczeństwa pracy w odniesieniu do stanowisk pracy, gdzie zachodzi interakcja człowieka z robotem </a:t>
          </a:r>
          <a:endParaRPr lang="pl-PL" dirty="0"/>
        </a:p>
      </dgm:t>
    </dgm:pt>
    <dgm:pt modelId="{5067D776-089B-411E-A938-B746E43B4A2B}" type="parTrans" cxnId="{8496EE0A-B7B0-422E-B860-A8552094EE45}">
      <dgm:prSet/>
      <dgm:spPr/>
      <dgm:t>
        <a:bodyPr/>
        <a:lstStyle/>
        <a:p>
          <a:endParaRPr lang="pl-PL"/>
        </a:p>
      </dgm:t>
    </dgm:pt>
    <dgm:pt modelId="{9B98E864-340F-4596-81E5-EF543B9983C7}" type="sibTrans" cxnId="{8496EE0A-B7B0-422E-B860-A8552094EE4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pl-PL"/>
        </a:p>
      </dgm:t>
    </dgm:pt>
    <dgm:pt modelId="{2F634DBD-8F93-43E9-9AEA-9A4A7C50AEA6}">
      <dgm:prSet phldrT="[Tekst]"/>
      <dgm:spPr/>
      <dgm:t>
        <a:bodyPr/>
        <a:lstStyle/>
        <a:p>
          <a:r>
            <a:rPr lang="pl-PL" dirty="0" smtClean="0"/>
            <a:t>Koszty nabycia usług szkoleniowych </a:t>
          </a:r>
          <a:r>
            <a:rPr lang="pl-PL" smtClean="0"/>
            <a:t>dotyczących instalowanych robotów </a:t>
          </a:r>
          <a:r>
            <a:rPr lang="pl-PL" dirty="0" smtClean="0"/>
            <a:t>przemysłowych</a:t>
          </a:r>
          <a:endParaRPr lang="pl-PL" dirty="0"/>
        </a:p>
      </dgm:t>
    </dgm:pt>
    <dgm:pt modelId="{B20DACCE-3B8D-49EC-89F0-0F94047ABE84}" type="parTrans" cxnId="{03604FA2-E326-45DB-A943-230760ECB988}">
      <dgm:prSet/>
      <dgm:spPr/>
      <dgm:t>
        <a:bodyPr/>
        <a:lstStyle/>
        <a:p>
          <a:endParaRPr lang="pl-PL"/>
        </a:p>
      </dgm:t>
    </dgm:pt>
    <dgm:pt modelId="{70E26A23-2D27-443B-84E8-EF77611D4249}" type="sibTrans" cxnId="{03604FA2-E326-45DB-A943-230760ECB98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pl-PL"/>
        </a:p>
      </dgm:t>
    </dgm:pt>
    <dgm:pt modelId="{06F2286D-4111-4BFC-BDD1-D40A938CDB49}">
      <dgm:prSet phldrT="[Tekst]"/>
      <dgm:spPr/>
      <dgm:t>
        <a:bodyPr/>
        <a:lstStyle/>
        <a:p>
          <a:r>
            <a:rPr lang="pl-PL" dirty="0" smtClean="0"/>
            <a:t>Koszty maszyn, urządzeń lub systemów służących do zdalnego zarządzania, diagnozowania, monitorowania lub serwisowania robotów przemysłowych</a:t>
          </a:r>
          <a:endParaRPr lang="pl-PL" dirty="0"/>
        </a:p>
      </dgm:t>
    </dgm:pt>
    <dgm:pt modelId="{08AB6942-3C7C-404B-94C5-EF725BB073C5}" type="parTrans" cxnId="{683D0A69-DE7E-4D5A-9F50-BBF2384E3304}">
      <dgm:prSet/>
      <dgm:spPr/>
      <dgm:t>
        <a:bodyPr/>
        <a:lstStyle/>
        <a:p>
          <a:endParaRPr lang="pl-PL"/>
        </a:p>
      </dgm:t>
    </dgm:pt>
    <dgm:pt modelId="{5CD48C87-51E3-474B-8042-9D42B587721F}" type="sibTrans" cxnId="{683D0A69-DE7E-4D5A-9F50-BBF2384E330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pl-PL"/>
        </a:p>
      </dgm:t>
    </dgm:pt>
    <dgm:pt modelId="{83FF9DA4-1053-45C0-A69B-E16FB71B8A22}">
      <dgm:prSet phldrT="[Tekst]"/>
      <dgm:spPr/>
      <dgm:t>
        <a:bodyPr/>
        <a:lstStyle/>
        <a:p>
          <a:r>
            <a:rPr lang="pl-PL" dirty="0" smtClean="0"/>
            <a:t>Odpis amortyzacyjny oraz część odsetkowa raty leasingu finansowego robotów przemysłowych oraz środków trwałych wskazanych w ustawie</a:t>
          </a:r>
          <a:endParaRPr lang="pl-PL" dirty="0"/>
        </a:p>
      </dgm:t>
    </dgm:pt>
    <dgm:pt modelId="{0EC459C2-A1C9-458B-A3F9-B3FB5C984275}" type="parTrans" cxnId="{2D821AF1-4DB1-4A4E-B8D3-72E4E149B8BE}">
      <dgm:prSet/>
      <dgm:spPr/>
      <dgm:t>
        <a:bodyPr/>
        <a:lstStyle/>
        <a:p>
          <a:endParaRPr lang="pl-PL"/>
        </a:p>
      </dgm:t>
    </dgm:pt>
    <dgm:pt modelId="{6010A8A3-5513-424B-82AD-614263012E0F}" type="sibTrans" cxnId="{2D821AF1-4DB1-4A4E-B8D3-72E4E149B8B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pl-PL"/>
        </a:p>
      </dgm:t>
    </dgm:pt>
    <dgm:pt modelId="{8382946F-BFFE-4325-A9FF-2F551F247BD7}" type="pres">
      <dgm:prSet presAssocID="{9684C1FC-71D7-4455-9B71-6ED32CE9198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l-PL"/>
        </a:p>
      </dgm:t>
    </dgm:pt>
    <dgm:pt modelId="{8D2A44C6-FC0C-489B-8D42-C34A0F142710}" type="pres">
      <dgm:prSet presAssocID="{4F8F4218-46AC-47C4-9351-AD798006B669}" presName="text1" presStyleCnt="0"/>
      <dgm:spPr/>
    </dgm:pt>
    <dgm:pt modelId="{1AAAF6F7-74C0-4FFB-A0D9-A90AF1DB3754}" type="pres">
      <dgm:prSet presAssocID="{4F8F4218-46AC-47C4-9351-AD798006B669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EBF5EA-662C-447A-B927-A3E9D17DC1C6}" type="pres">
      <dgm:prSet presAssocID="{4F8F4218-46AC-47C4-9351-AD798006B669}" presName="textaccent1" presStyleCnt="0"/>
      <dgm:spPr/>
    </dgm:pt>
    <dgm:pt modelId="{F96F4DBC-C618-48C2-B50E-7489EA9441A1}" type="pres">
      <dgm:prSet presAssocID="{4F8F4218-46AC-47C4-9351-AD798006B669}" presName="accentRepeatNode" presStyleLbl="solidAlignAcc1" presStyleIdx="0" presStyleCnt="14"/>
      <dgm:spPr/>
    </dgm:pt>
    <dgm:pt modelId="{5B68BD6B-6A18-45A5-AF01-6901B1A3A106}" type="pres">
      <dgm:prSet presAssocID="{36D74E01-3144-4373-B0D0-56913E2ACF86}" presName="image1" presStyleCnt="0"/>
      <dgm:spPr/>
    </dgm:pt>
    <dgm:pt modelId="{9FAD69AC-472E-4785-A121-16A5D65910CB}" type="pres">
      <dgm:prSet presAssocID="{36D74E01-3144-4373-B0D0-56913E2ACF86}" presName="imageRepeatNode" presStyleLbl="alignAcc1" presStyleIdx="0" presStyleCnt="7"/>
      <dgm:spPr/>
      <dgm:t>
        <a:bodyPr/>
        <a:lstStyle/>
        <a:p>
          <a:endParaRPr lang="pl-PL"/>
        </a:p>
      </dgm:t>
    </dgm:pt>
    <dgm:pt modelId="{7F61A4B4-276B-4DC8-87C6-009FC6F27247}" type="pres">
      <dgm:prSet presAssocID="{36D74E01-3144-4373-B0D0-56913E2ACF86}" presName="imageaccent1" presStyleCnt="0"/>
      <dgm:spPr/>
    </dgm:pt>
    <dgm:pt modelId="{8E925FA1-DB82-4EB4-9FEC-18708CD28BAC}" type="pres">
      <dgm:prSet presAssocID="{36D74E01-3144-4373-B0D0-56913E2ACF86}" presName="accentRepeatNode" presStyleLbl="solidAlignAcc1" presStyleIdx="1" presStyleCnt="14"/>
      <dgm:spPr/>
    </dgm:pt>
    <dgm:pt modelId="{2BD14B80-B78D-4130-A6D9-050BB869B32F}" type="pres">
      <dgm:prSet presAssocID="{684DCE9A-94BB-4335-9DB9-C4D7E919DD36}" presName="text2" presStyleCnt="0"/>
      <dgm:spPr/>
    </dgm:pt>
    <dgm:pt modelId="{CF89CA1A-4B4E-4753-AC32-7724063FFA9C}" type="pres">
      <dgm:prSet presAssocID="{684DCE9A-94BB-4335-9DB9-C4D7E919DD36}" presName="textRepeatNode" presStyleLbl="alignNode1" presStyleIdx="1" presStyleCnt="7" custLinFactNeighborX="87280" custLinFactNeighborY="60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CB7E51-BA02-4F6F-8C63-E5672B353F05}" type="pres">
      <dgm:prSet presAssocID="{684DCE9A-94BB-4335-9DB9-C4D7E919DD36}" presName="textaccent2" presStyleCnt="0"/>
      <dgm:spPr/>
    </dgm:pt>
    <dgm:pt modelId="{A26FA316-4BEC-46C5-B683-9CE143F73B5D}" type="pres">
      <dgm:prSet presAssocID="{684DCE9A-94BB-4335-9DB9-C4D7E919DD36}" presName="accentRepeatNode" presStyleLbl="solidAlignAcc1" presStyleIdx="2" presStyleCnt="14"/>
      <dgm:spPr/>
    </dgm:pt>
    <dgm:pt modelId="{10F69AAC-D47B-4AF2-8A2B-9A28D6C76816}" type="pres">
      <dgm:prSet presAssocID="{3F54E5F8-5E38-434D-9E69-CE262AB76CF4}" presName="image2" presStyleCnt="0"/>
      <dgm:spPr/>
    </dgm:pt>
    <dgm:pt modelId="{CCF5195F-9121-44C1-AA25-52039B274ED8}" type="pres">
      <dgm:prSet presAssocID="{3F54E5F8-5E38-434D-9E69-CE262AB76CF4}" presName="imageRepeatNode" presStyleLbl="alignAcc1" presStyleIdx="1" presStyleCnt="7" custLinFactNeighborX="-84759" custLinFactNeighborY="54628"/>
      <dgm:spPr/>
      <dgm:t>
        <a:bodyPr/>
        <a:lstStyle/>
        <a:p>
          <a:endParaRPr lang="pl-PL"/>
        </a:p>
      </dgm:t>
    </dgm:pt>
    <dgm:pt modelId="{8FE1B0F3-AC20-4C45-B68D-E6238E05A061}" type="pres">
      <dgm:prSet presAssocID="{3F54E5F8-5E38-434D-9E69-CE262AB76CF4}" presName="imageaccent2" presStyleCnt="0"/>
      <dgm:spPr/>
    </dgm:pt>
    <dgm:pt modelId="{3DAEA192-57A1-417D-BBEA-D97F2761722E}" type="pres">
      <dgm:prSet presAssocID="{3F54E5F8-5E38-434D-9E69-CE262AB76CF4}" presName="accentRepeatNode" presStyleLbl="solidAlignAcc1" presStyleIdx="3" presStyleCnt="14"/>
      <dgm:spPr/>
    </dgm:pt>
    <dgm:pt modelId="{029B801F-F6FC-455D-9024-B6E2D6F50AAE}" type="pres">
      <dgm:prSet presAssocID="{AFA80432-96C6-4F84-A036-CB6E0BEEF54D}" presName="text3" presStyleCnt="0"/>
      <dgm:spPr/>
    </dgm:pt>
    <dgm:pt modelId="{0C6102CE-D912-47DE-9FDB-54DFD3D3C18D}" type="pres">
      <dgm:prSet presAssocID="{AFA80432-96C6-4F84-A036-CB6E0BEEF54D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ECEE1D-C089-4855-A98F-E4DA0261B2FA}" type="pres">
      <dgm:prSet presAssocID="{AFA80432-96C6-4F84-A036-CB6E0BEEF54D}" presName="textaccent3" presStyleCnt="0"/>
      <dgm:spPr/>
    </dgm:pt>
    <dgm:pt modelId="{3C41022E-F111-4AC6-9046-74283EE86590}" type="pres">
      <dgm:prSet presAssocID="{AFA80432-96C6-4F84-A036-CB6E0BEEF54D}" presName="accentRepeatNode" presStyleLbl="solidAlignAcc1" presStyleIdx="4" presStyleCnt="14"/>
      <dgm:spPr/>
    </dgm:pt>
    <dgm:pt modelId="{070505A7-38E7-46D8-9FED-1303F5E373C1}" type="pres">
      <dgm:prSet presAssocID="{D1F5F35A-D887-41A6-B133-4DBD71E7DE80}" presName="image3" presStyleCnt="0"/>
      <dgm:spPr/>
    </dgm:pt>
    <dgm:pt modelId="{FF99BF05-AA19-46B9-B9FC-BB23CB46165B}" type="pres">
      <dgm:prSet presAssocID="{D1F5F35A-D887-41A6-B133-4DBD71E7DE80}" presName="imageRepeatNode" presStyleLbl="alignAcc1" presStyleIdx="2" presStyleCnt="7"/>
      <dgm:spPr/>
      <dgm:t>
        <a:bodyPr/>
        <a:lstStyle/>
        <a:p>
          <a:endParaRPr lang="pl-PL"/>
        </a:p>
      </dgm:t>
    </dgm:pt>
    <dgm:pt modelId="{F2444824-6782-4BA8-AD1B-C61C749CECEF}" type="pres">
      <dgm:prSet presAssocID="{D1F5F35A-D887-41A6-B133-4DBD71E7DE80}" presName="imageaccent3" presStyleCnt="0"/>
      <dgm:spPr/>
    </dgm:pt>
    <dgm:pt modelId="{A6B16D25-9799-4AC0-B186-E4C2AC6A4AD0}" type="pres">
      <dgm:prSet presAssocID="{D1F5F35A-D887-41A6-B133-4DBD71E7DE80}" presName="accentRepeatNode" presStyleLbl="solidAlignAcc1" presStyleIdx="5" presStyleCnt="14"/>
      <dgm:spPr/>
    </dgm:pt>
    <dgm:pt modelId="{EFBB8C7E-7266-407B-8D78-87576D7FE8F8}" type="pres">
      <dgm:prSet presAssocID="{9FE1A689-CDCD-430E-9FF9-0220E082879B}" presName="text4" presStyleCnt="0"/>
      <dgm:spPr/>
    </dgm:pt>
    <dgm:pt modelId="{9C02A438-AE06-4AC5-A846-DFD2F12B7CE6}" type="pres">
      <dgm:prSet presAssocID="{9FE1A689-CDCD-430E-9FF9-0220E082879B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4C661D-CFA0-4EE3-BAC6-053B967557EA}" type="pres">
      <dgm:prSet presAssocID="{9FE1A689-CDCD-430E-9FF9-0220E082879B}" presName="textaccent4" presStyleCnt="0"/>
      <dgm:spPr/>
    </dgm:pt>
    <dgm:pt modelId="{2D3455EA-5C82-40F1-86ED-112DA11F07CC}" type="pres">
      <dgm:prSet presAssocID="{9FE1A689-CDCD-430E-9FF9-0220E082879B}" presName="accentRepeatNode" presStyleLbl="solidAlignAcc1" presStyleIdx="6" presStyleCnt="14"/>
      <dgm:spPr/>
    </dgm:pt>
    <dgm:pt modelId="{B6503F3E-FE93-4433-A353-31CD834C792F}" type="pres">
      <dgm:prSet presAssocID="{9B98E864-340F-4596-81E5-EF543B9983C7}" presName="image4" presStyleCnt="0"/>
      <dgm:spPr/>
    </dgm:pt>
    <dgm:pt modelId="{78D8DFC1-237D-482B-AD7E-2862A22971AF}" type="pres">
      <dgm:prSet presAssocID="{9B98E864-340F-4596-81E5-EF543B9983C7}" presName="imageRepeatNode" presStyleLbl="alignAcc1" presStyleIdx="3" presStyleCnt="7"/>
      <dgm:spPr/>
      <dgm:t>
        <a:bodyPr/>
        <a:lstStyle/>
        <a:p>
          <a:endParaRPr lang="pl-PL"/>
        </a:p>
      </dgm:t>
    </dgm:pt>
    <dgm:pt modelId="{CC423245-EEBC-4679-92FE-FBDA34A22549}" type="pres">
      <dgm:prSet presAssocID="{9B98E864-340F-4596-81E5-EF543B9983C7}" presName="imageaccent4" presStyleCnt="0"/>
      <dgm:spPr/>
    </dgm:pt>
    <dgm:pt modelId="{2F715213-BF87-419C-A4D0-9B705BE6F41E}" type="pres">
      <dgm:prSet presAssocID="{9B98E864-340F-4596-81E5-EF543B9983C7}" presName="accentRepeatNode" presStyleLbl="solidAlignAcc1" presStyleIdx="7" presStyleCnt="14"/>
      <dgm:spPr/>
    </dgm:pt>
    <dgm:pt modelId="{1F2DC6A5-03C6-4875-8590-FA2B19D97A8C}" type="pres">
      <dgm:prSet presAssocID="{2F634DBD-8F93-43E9-9AEA-9A4A7C50AEA6}" presName="text5" presStyleCnt="0"/>
      <dgm:spPr/>
    </dgm:pt>
    <dgm:pt modelId="{E42C5736-32A6-446E-BD5F-825C50EA13D8}" type="pres">
      <dgm:prSet presAssocID="{2F634DBD-8F93-43E9-9AEA-9A4A7C50AEA6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451B75-8B3B-468A-92E9-AD28B3655A21}" type="pres">
      <dgm:prSet presAssocID="{2F634DBD-8F93-43E9-9AEA-9A4A7C50AEA6}" presName="textaccent5" presStyleCnt="0"/>
      <dgm:spPr/>
    </dgm:pt>
    <dgm:pt modelId="{40BBF323-AF9D-4C80-BA1D-D9AA010149F1}" type="pres">
      <dgm:prSet presAssocID="{2F634DBD-8F93-43E9-9AEA-9A4A7C50AEA6}" presName="accentRepeatNode" presStyleLbl="solidAlignAcc1" presStyleIdx="8" presStyleCnt="14"/>
      <dgm:spPr/>
    </dgm:pt>
    <dgm:pt modelId="{CF21CEFE-ACAA-4350-8B02-FD20F2EBB0A0}" type="pres">
      <dgm:prSet presAssocID="{70E26A23-2D27-443B-84E8-EF77611D4249}" presName="image5" presStyleCnt="0"/>
      <dgm:spPr/>
    </dgm:pt>
    <dgm:pt modelId="{99A9F42F-2BA5-4349-A435-214FB9D51B18}" type="pres">
      <dgm:prSet presAssocID="{70E26A23-2D27-443B-84E8-EF77611D4249}" presName="imageRepeatNode" presStyleLbl="alignAcc1" presStyleIdx="4" presStyleCnt="7"/>
      <dgm:spPr/>
      <dgm:t>
        <a:bodyPr/>
        <a:lstStyle/>
        <a:p>
          <a:endParaRPr lang="pl-PL"/>
        </a:p>
      </dgm:t>
    </dgm:pt>
    <dgm:pt modelId="{BE255128-C6EF-4345-9A2C-7B33D67FA760}" type="pres">
      <dgm:prSet presAssocID="{70E26A23-2D27-443B-84E8-EF77611D4249}" presName="imageaccent5" presStyleCnt="0"/>
      <dgm:spPr/>
    </dgm:pt>
    <dgm:pt modelId="{2C812ACE-021F-49A3-9A02-5AB97F067B40}" type="pres">
      <dgm:prSet presAssocID="{70E26A23-2D27-443B-84E8-EF77611D4249}" presName="accentRepeatNode" presStyleLbl="solidAlignAcc1" presStyleIdx="9" presStyleCnt="14"/>
      <dgm:spPr/>
    </dgm:pt>
    <dgm:pt modelId="{92780CD9-8AF1-49FA-9AF8-E2EE1E2E8E53}" type="pres">
      <dgm:prSet presAssocID="{06F2286D-4111-4BFC-BDD1-D40A938CDB49}" presName="text6" presStyleCnt="0"/>
      <dgm:spPr/>
    </dgm:pt>
    <dgm:pt modelId="{0964D21F-AC25-4339-ACD0-0409D2DFFB64}" type="pres">
      <dgm:prSet presAssocID="{06F2286D-4111-4BFC-BDD1-D40A938CDB49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C2614F-4563-468D-8AF9-11958300888D}" type="pres">
      <dgm:prSet presAssocID="{06F2286D-4111-4BFC-BDD1-D40A938CDB49}" presName="textaccent6" presStyleCnt="0"/>
      <dgm:spPr/>
    </dgm:pt>
    <dgm:pt modelId="{4939B030-49C7-4050-83AF-4D4795066998}" type="pres">
      <dgm:prSet presAssocID="{06F2286D-4111-4BFC-BDD1-D40A938CDB49}" presName="accentRepeatNode" presStyleLbl="solidAlignAcc1" presStyleIdx="10" presStyleCnt="14"/>
      <dgm:spPr/>
    </dgm:pt>
    <dgm:pt modelId="{6B1977BA-A5B5-475D-8BFA-C41B77199584}" type="pres">
      <dgm:prSet presAssocID="{5CD48C87-51E3-474B-8042-9D42B587721F}" presName="image6" presStyleCnt="0"/>
      <dgm:spPr/>
    </dgm:pt>
    <dgm:pt modelId="{92C88230-6A27-4479-90E4-D70ABFCEE688}" type="pres">
      <dgm:prSet presAssocID="{5CD48C87-51E3-474B-8042-9D42B587721F}" presName="imageRepeatNode" presStyleLbl="alignAcc1" presStyleIdx="5" presStyleCnt="7" custLinFactX="-70106" custLinFactY="-12322" custLinFactNeighborX="-100000" custLinFactNeighborY="-100000"/>
      <dgm:spPr/>
      <dgm:t>
        <a:bodyPr/>
        <a:lstStyle/>
        <a:p>
          <a:endParaRPr lang="pl-PL"/>
        </a:p>
      </dgm:t>
    </dgm:pt>
    <dgm:pt modelId="{62AD759E-F5C7-426C-AB61-F7CCE965F666}" type="pres">
      <dgm:prSet presAssocID="{5CD48C87-51E3-474B-8042-9D42B587721F}" presName="imageaccent6" presStyleCnt="0"/>
      <dgm:spPr/>
    </dgm:pt>
    <dgm:pt modelId="{068CE8AC-922E-4E1F-AC6D-4C1964646EE6}" type="pres">
      <dgm:prSet presAssocID="{5CD48C87-51E3-474B-8042-9D42B587721F}" presName="accentRepeatNode" presStyleLbl="solidAlignAcc1" presStyleIdx="11" presStyleCnt="14"/>
      <dgm:spPr/>
    </dgm:pt>
    <dgm:pt modelId="{3DD2BEE3-154E-4267-B7E8-54C47672DBB4}" type="pres">
      <dgm:prSet presAssocID="{83FF9DA4-1053-45C0-A69B-E16FB71B8A22}" presName="text7" presStyleCnt="0"/>
      <dgm:spPr/>
    </dgm:pt>
    <dgm:pt modelId="{3E09B142-0E1D-4C93-BC82-611BC9984948}" type="pres">
      <dgm:prSet presAssocID="{83FF9DA4-1053-45C0-A69B-E16FB71B8A22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707C0F-A991-4817-9377-8BC48DC820EF}" type="pres">
      <dgm:prSet presAssocID="{83FF9DA4-1053-45C0-A69B-E16FB71B8A22}" presName="textaccent7" presStyleCnt="0"/>
      <dgm:spPr/>
    </dgm:pt>
    <dgm:pt modelId="{84E75682-1CB6-466B-AE27-A4E58B86215E}" type="pres">
      <dgm:prSet presAssocID="{83FF9DA4-1053-45C0-A69B-E16FB71B8A22}" presName="accentRepeatNode" presStyleLbl="solidAlignAcc1" presStyleIdx="12" presStyleCnt="14"/>
      <dgm:spPr/>
    </dgm:pt>
    <dgm:pt modelId="{0DC996BD-77CE-4BD4-B476-1AD011529A38}" type="pres">
      <dgm:prSet presAssocID="{6010A8A3-5513-424B-82AD-614263012E0F}" presName="image7" presStyleCnt="0"/>
      <dgm:spPr/>
    </dgm:pt>
    <dgm:pt modelId="{AF052702-8D87-4B36-8B45-4914C432A5EB}" type="pres">
      <dgm:prSet presAssocID="{6010A8A3-5513-424B-82AD-614263012E0F}" presName="imageRepeatNode" presStyleLbl="alignAcc1" presStyleIdx="6" presStyleCnt="7" custLinFactX="100000" custLinFactNeighborX="160810" custLinFactNeighborY="-56680"/>
      <dgm:spPr/>
      <dgm:t>
        <a:bodyPr/>
        <a:lstStyle/>
        <a:p>
          <a:endParaRPr lang="pl-PL"/>
        </a:p>
      </dgm:t>
    </dgm:pt>
    <dgm:pt modelId="{94BF0768-86E5-43FA-A60B-DE30E5217042}" type="pres">
      <dgm:prSet presAssocID="{6010A8A3-5513-424B-82AD-614263012E0F}" presName="imageaccent7" presStyleCnt="0"/>
      <dgm:spPr/>
    </dgm:pt>
    <dgm:pt modelId="{F60E3852-A1AF-48DF-82AF-B23F3FCC369B}" type="pres">
      <dgm:prSet presAssocID="{6010A8A3-5513-424B-82AD-614263012E0F}" presName="accentRepeatNode" presStyleLbl="solidAlignAcc1" presStyleIdx="13" presStyleCnt="14"/>
      <dgm:spPr/>
    </dgm:pt>
  </dgm:ptLst>
  <dgm:cxnLst>
    <dgm:cxn modelId="{C48C7B77-7405-4085-BD11-CC7DF35FB483}" srcId="{9684C1FC-71D7-4455-9B71-6ED32CE91981}" destId="{684DCE9A-94BB-4335-9DB9-C4D7E919DD36}" srcOrd="1" destOrd="0" parTransId="{3C879522-D831-4EEF-876B-1F80F737F587}" sibTransId="{3F54E5F8-5E38-434D-9E69-CE262AB76CF4}"/>
    <dgm:cxn modelId="{36871C84-FE32-48DC-AE70-A86F02F8C854}" type="presOf" srcId="{36D74E01-3144-4373-B0D0-56913E2ACF86}" destId="{9FAD69AC-472E-4785-A121-16A5D65910CB}" srcOrd="0" destOrd="0" presId="urn:microsoft.com/office/officeart/2008/layout/HexagonCluster"/>
    <dgm:cxn modelId="{65AB8AF6-F0B0-4E74-BB07-F3B8D2D66976}" type="presOf" srcId="{06F2286D-4111-4BFC-BDD1-D40A938CDB49}" destId="{0964D21F-AC25-4339-ACD0-0409D2DFFB64}" srcOrd="0" destOrd="0" presId="urn:microsoft.com/office/officeart/2008/layout/HexagonCluster"/>
    <dgm:cxn modelId="{88E47B0C-1CD5-4FA4-A31F-7EA803F2F640}" type="presOf" srcId="{9FE1A689-CDCD-430E-9FF9-0220E082879B}" destId="{9C02A438-AE06-4AC5-A846-DFD2F12B7CE6}" srcOrd="0" destOrd="0" presId="urn:microsoft.com/office/officeart/2008/layout/HexagonCluster"/>
    <dgm:cxn modelId="{2D821AF1-4DB1-4A4E-B8D3-72E4E149B8BE}" srcId="{9684C1FC-71D7-4455-9B71-6ED32CE91981}" destId="{83FF9DA4-1053-45C0-A69B-E16FB71B8A22}" srcOrd="6" destOrd="0" parTransId="{0EC459C2-A1C9-458B-A3F9-B3FB5C984275}" sibTransId="{6010A8A3-5513-424B-82AD-614263012E0F}"/>
    <dgm:cxn modelId="{5A988C22-8092-4C87-9CA5-9AB569D47108}" type="presOf" srcId="{3F54E5F8-5E38-434D-9E69-CE262AB76CF4}" destId="{CCF5195F-9121-44C1-AA25-52039B274ED8}" srcOrd="0" destOrd="0" presId="urn:microsoft.com/office/officeart/2008/layout/HexagonCluster"/>
    <dgm:cxn modelId="{A6F15CB9-5A77-4587-9FFE-C16E70A210EF}" type="presOf" srcId="{4F8F4218-46AC-47C4-9351-AD798006B669}" destId="{1AAAF6F7-74C0-4FFB-A0D9-A90AF1DB3754}" srcOrd="0" destOrd="0" presId="urn:microsoft.com/office/officeart/2008/layout/HexagonCluster"/>
    <dgm:cxn modelId="{4FEAF926-230F-4B9C-B5C0-BFA0563B5A92}" type="presOf" srcId="{9684C1FC-71D7-4455-9B71-6ED32CE91981}" destId="{8382946F-BFFE-4325-A9FF-2F551F247BD7}" srcOrd="0" destOrd="0" presId="urn:microsoft.com/office/officeart/2008/layout/HexagonCluster"/>
    <dgm:cxn modelId="{8BB7EF96-9D3A-4050-A136-F9E9B62FC274}" type="presOf" srcId="{AFA80432-96C6-4F84-A036-CB6E0BEEF54D}" destId="{0C6102CE-D912-47DE-9FDB-54DFD3D3C18D}" srcOrd="0" destOrd="0" presId="urn:microsoft.com/office/officeart/2008/layout/HexagonCluster"/>
    <dgm:cxn modelId="{683D0A69-DE7E-4D5A-9F50-BBF2384E3304}" srcId="{9684C1FC-71D7-4455-9B71-6ED32CE91981}" destId="{06F2286D-4111-4BFC-BDD1-D40A938CDB49}" srcOrd="5" destOrd="0" parTransId="{08AB6942-3C7C-404B-94C5-EF725BB073C5}" sibTransId="{5CD48C87-51E3-474B-8042-9D42B587721F}"/>
    <dgm:cxn modelId="{F04BC485-CEC9-4BD2-B1D8-80357E124DD8}" type="presOf" srcId="{5CD48C87-51E3-474B-8042-9D42B587721F}" destId="{92C88230-6A27-4479-90E4-D70ABFCEE688}" srcOrd="0" destOrd="0" presId="urn:microsoft.com/office/officeart/2008/layout/HexagonCluster"/>
    <dgm:cxn modelId="{4D287D17-99F0-49AC-BF5D-EBD3DE1D278E}" type="presOf" srcId="{684DCE9A-94BB-4335-9DB9-C4D7E919DD36}" destId="{CF89CA1A-4B4E-4753-AC32-7724063FFA9C}" srcOrd="0" destOrd="0" presId="urn:microsoft.com/office/officeart/2008/layout/HexagonCluster"/>
    <dgm:cxn modelId="{78EFF913-DA5C-4507-9166-7914E36EA827}" srcId="{9684C1FC-71D7-4455-9B71-6ED32CE91981}" destId="{AFA80432-96C6-4F84-A036-CB6E0BEEF54D}" srcOrd="2" destOrd="0" parTransId="{B07673AE-DFBD-42B8-BAF7-9FA7839D7F94}" sibTransId="{D1F5F35A-D887-41A6-B133-4DBD71E7DE80}"/>
    <dgm:cxn modelId="{03604FA2-E326-45DB-A943-230760ECB988}" srcId="{9684C1FC-71D7-4455-9B71-6ED32CE91981}" destId="{2F634DBD-8F93-43E9-9AEA-9A4A7C50AEA6}" srcOrd="4" destOrd="0" parTransId="{B20DACCE-3B8D-49EC-89F0-0F94047ABE84}" sibTransId="{70E26A23-2D27-443B-84E8-EF77611D4249}"/>
    <dgm:cxn modelId="{247FD6CA-75D2-49BA-84E7-32BB1963247F}" srcId="{9684C1FC-71D7-4455-9B71-6ED32CE91981}" destId="{4F8F4218-46AC-47C4-9351-AD798006B669}" srcOrd="0" destOrd="0" parTransId="{93D74494-E8AF-4B38-A339-EF30B8279800}" sibTransId="{36D74E01-3144-4373-B0D0-56913E2ACF86}"/>
    <dgm:cxn modelId="{424C4B69-0FE7-4024-ADF5-E6890AB2A968}" type="presOf" srcId="{6010A8A3-5513-424B-82AD-614263012E0F}" destId="{AF052702-8D87-4B36-8B45-4914C432A5EB}" srcOrd="0" destOrd="0" presId="urn:microsoft.com/office/officeart/2008/layout/HexagonCluster"/>
    <dgm:cxn modelId="{62AC9013-DBF9-4D30-90A0-425963C0F400}" type="presOf" srcId="{83FF9DA4-1053-45C0-A69B-E16FB71B8A22}" destId="{3E09B142-0E1D-4C93-BC82-611BC9984948}" srcOrd="0" destOrd="0" presId="urn:microsoft.com/office/officeart/2008/layout/HexagonCluster"/>
    <dgm:cxn modelId="{14831BE2-AB69-4699-BEC4-33E83E5868D8}" type="presOf" srcId="{70E26A23-2D27-443B-84E8-EF77611D4249}" destId="{99A9F42F-2BA5-4349-A435-214FB9D51B18}" srcOrd="0" destOrd="0" presId="urn:microsoft.com/office/officeart/2008/layout/HexagonCluster"/>
    <dgm:cxn modelId="{8496EE0A-B7B0-422E-B860-A8552094EE45}" srcId="{9684C1FC-71D7-4455-9B71-6ED32CE91981}" destId="{9FE1A689-CDCD-430E-9FF9-0220E082879B}" srcOrd="3" destOrd="0" parTransId="{5067D776-089B-411E-A938-B746E43B4A2B}" sibTransId="{9B98E864-340F-4596-81E5-EF543B9983C7}"/>
    <dgm:cxn modelId="{F02DA7AD-C01C-491E-90BE-3DCA4B5EDF0E}" type="presOf" srcId="{9B98E864-340F-4596-81E5-EF543B9983C7}" destId="{78D8DFC1-237D-482B-AD7E-2862A22971AF}" srcOrd="0" destOrd="0" presId="urn:microsoft.com/office/officeart/2008/layout/HexagonCluster"/>
    <dgm:cxn modelId="{88DD8F29-4822-4C01-8849-8C2123E1A27E}" type="presOf" srcId="{2F634DBD-8F93-43E9-9AEA-9A4A7C50AEA6}" destId="{E42C5736-32A6-446E-BD5F-825C50EA13D8}" srcOrd="0" destOrd="0" presId="urn:microsoft.com/office/officeart/2008/layout/HexagonCluster"/>
    <dgm:cxn modelId="{280A4BE4-7E82-4F1B-85FE-832DAC712198}" type="presOf" srcId="{D1F5F35A-D887-41A6-B133-4DBD71E7DE80}" destId="{FF99BF05-AA19-46B9-B9FC-BB23CB46165B}" srcOrd="0" destOrd="0" presId="urn:microsoft.com/office/officeart/2008/layout/HexagonCluster"/>
    <dgm:cxn modelId="{28870B0B-2CFB-4D35-83F8-3D6D32F05A0E}" type="presParOf" srcId="{8382946F-BFFE-4325-A9FF-2F551F247BD7}" destId="{8D2A44C6-FC0C-489B-8D42-C34A0F142710}" srcOrd="0" destOrd="0" presId="urn:microsoft.com/office/officeart/2008/layout/HexagonCluster"/>
    <dgm:cxn modelId="{382BCCDA-6222-4096-9BEB-7B2D8E1CA643}" type="presParOf" srcId="{8D2A44C6-FC0C-489B-8D42-C34A0F142710}" destId="{1AAAF6F7-74C0-4FFB-A0D9-A90AF1DB3754}" srcOrd="0" destOrd="0" presId="urn:microsoft.com/office/officeart/2008/layout/HexagonCluster"/>
    <dgm:cxn modelId="{25139508-4AD1-4FA4-A66B-F122B8170175}" type="presParOf" srcId="{8382946F-BFFE-4325-A9FF-2F551F247BD7}" destId="{8FEBF5EA-662C-447A-B927-A3E9D17DC1C6}" srcOrd="1" destOrd="0" presId="urn:microsoft.com/office/officeart/2008/layout/HexagonCluster"/>
    <dgm:cxn modelId="{DB357C99-F55E-426A-90DF-025AB749472C}" type="presParOf" srcId="{8FEBF5EA-662C-447A-B927-A3E9D17DC1C6}" destId="{F96F4DBC-C618-48C2-B50E-7489EA9441A1}" srcOrd="0" destOrd="0" presId="urn:microsoft.com/office/officeart/2008/layout/HexagonCluster"/>
    <dgm:cxn modelId="{8F519E6E-4740-443C-9C20-4F886B187E15}" type="presParOf" srcId="{8382946F-BFFE-4325-A9FF-2F551F247BD7}" destId="{5B68BD6B-6A18-45A5-AF01-6901B1A3A106}" srcOrd="2" destOrd="0" presId="urn:microsoft.com/office/officeart/2008/layout/HexagonCluster"/>
    <dgm:cxn modelId="{EB9A1204-AE72-444C-8E45-CE7D8446E81D}" type="presParOf" srcId="{5B68BD6B-6A18-45A5-AF01-6901B1A3A106}" destId="{9FAD69AC-472E-4785-A121-16A5D65910CB}" srcOrd="0" destOrd="0" presId="urn:microsoft.com/office/officeart/2008/layout/HexagonCluster"/>
    <dgm:cxn modelId="{76D0D1C5-8840-4D37-B193-F4749C5E84CA}" type="presParOf" srcId="{8382946F-BFFE-4325-A9FF-2F551F247BD7}" destId="{7F61A4B4-276B-4DC8-87C6-009FC6F27247}" srcOrd="3" destOrd="0" presId="urn:microsoft.com/office/officeart/2008/layout/HexagonCluster"/>
    <dgm:cxn modelId="{1A51B000-1EBD-4B0C-AA53-D6247942607D}" type="presParOf" srcId="{7F61A4B4-276B-4DC8-87C6-009FC6F27247}" destId="{8E925FA1-DB82-4EB4-9FEC-18708CD28BAC}" srcOrd="0" destOrd="0" presId="urn:microsoft.com/office/officeart/2008/layout/HexagonCluster"/>
    <dgm:cxn modelId="{280A572C-51B0-4650-AA72-5136CB7B9ABC}" type="presParOf" srcId="{8382946F-BFFE-4325-A9FF-2F551F247BD7}" destId="{2BD14B80-B78D-4130-A6D9-050BB869B32F}" srcOrd="4" destOrd="0" presId="urn:microsoft.com/office/officeart/2008/layout/HexagonCluster"/>
    <dgm:cxn modelId="{8E2F6147-712E-4B9E-925C-EE9286DBB9EF}" type="presParOf" srcId="{2BD14B80-B78D-4130-A6D9-050BB869B32F}" destId="{CF89CA1A-4B4E-4753-AC32-7724063FFA9C}" srcOrd="0" destOrd="0" presId="urn:microsoft.com/office/officeart/2008/layout/HexagonCluster"/>
    <dgm:cxn modelId="{7A9E3963-CAD6-4319-887A-AD7C10D53DAA}" type="presParOf" srcId="{8382946F-BFFE-4325-A9FF-2F551F247BD7}" destId="{16CB7E51-BA02-4F6F-8C63-E5672B353F05}" srcOrd="5" destOrd="0" presId="urn:microsoft.com/office/officeart/2008/layout/HexagonCluster"/>
    <dgm:cxn modelId="{1CB98490-9CB8-4182-B826-BB7F092B9494}" type="presParOf" srcId="{16CB7E51-BA02-4F6F-8C63-E5672B353F05}" destId="{A26FA316-4BEC-46C5-B683-9CE143F73B5D}" srcOrd="0" destOrd="0" presId="urn:microsoft.com/office/officeart/2008/layout/HexagonCluster"/>
    <dgm:cxn modelId="{1B343949-2A64-493F-AB80-0CB952D37B5F}" type="presParOf" srcId="{8382946F-BFFE-4325-A9FF-2F551F247BD7}" destId="{10F69AAC-D47B-4AF2-8A2B-9A28D6C76816}" srcOrd="6" destOrd="0" presId="urn:microsoft.com/office/officeart/2008/layout/HexagonCluster"/>
    <dgm:cxn modelId="{266F102B-593D-45D6-8004-1AB0B7FDE05C}" type="presParOf" srcId="{10F69AAC-D47B-4AF2-8A2B-9A28D6C76816}" destId="{CCF5195F-9121-44C1-AA25-52039B274ED8}" srcOrd="0" destOrd="0" presId="urn:microsoft.com/office/officeart/2008/layout/HexagonCluster"/>
    <dgm:cxn modelId="{480A8614-D166-4E50-81CC-23F3925EF053}" type="presParOf" srcId="{8382946F-BFFE-4325-A9FF-2F551F247BD7}" destId="{8FE1B0F3-AC20-4C45-B68D-E6238E05A061}" srcOrd="7" destOrd="0" presId="urn:microsoft.com/office/officeart/2008/layout/HexagonCluster"/>
    <dgm:cxn modelId="{7502BDD1-C2D0-4328-87E3-40987B2451C1}" type="presParOf" srcId="{8FE1B0F3-AC20-4C45-B68D-E6238E05A061}" destId="{3DAEA192-57A1-417D-BBEA-D97F2761722E}" srcOrd="0" destOrd="0" presId="urn:microsoft.com/office/officeart/2008/layout/HexagonCluster"/>
    <dgm:cxn modelId="{696F47DB-EF3E-4AF0-9F81-5F5A333ABBBC}" type="presParOf" srcId="{8382946F-BFFE-4325-A9FF-2F551F247BD7}" destId="{029B801F-F6FC-455D-9024-B6E2D6F50AAE}" srcOrd="8" destOrd="0" presId="urn:microsoft.com/office/officeart/2008/layout/HexagonCluster"/>
    <dgm:cxn modelId="{EE683BC3-2D9D-405A-BC6A-45D3F1A1E246}" type="presParOf" srcId="{029B801F-F6FC-455D-9024-B6E2D6F50AAE}" destId="{0C6102CE-D912-47DE-9FDB-54DFD3D3C18D}" srcOrd="0" destOrd="0" presId="urn:microsoft.com/office/officeart/2008/layout/HexagonCluster"/>
    <dgm:cxn modelId="{ED1EFFC7-6732-4265-B3DB-ADC7F4447B0B}" type="presParOf" srcId="{8382946F-BFFE-4325-A9FF-2F551F247BD7}" destId="{27ECEE1D-C089-4855-A98F-E4DA0261B2FA}" srcOrd="9" destOrd="0" presId="urn:microsoft.com/office/officeart/2008/layout/HexagonCluster"/>
    <dgm:cxn modelId="{068F9B08-4670-4701-A383-34AC88B5662F}" type="presParOf" srcId="{27ECEE1D-C089-4855-A98F-E4DA0261B2FA}" destId="{3C41022E-F111-4AC6-9046-74283EE86590}" srcOrd="0" destOrd="0" presId="urn:microsoft.com/office/officeart/2008/layout/HexagonCluster"/>
    <dgm:cxn modelId="{63065611-A45D-44CE-B7ED-9F6180AE4881}" type="presParOf" srcId="{8382946F-BFFE-4325-A9FF-2F551F247BD7}" destId="{070505A7-38E7-46D8-9FED-1303F5E373C1}" srcOrd="10" destOrd="0" presId="urn:microsoft.com/office/officeart/2008/layout/HexagonCluster"/>
    <dgm:cxn modelId="{3288CF4B-A71E-48D1-8237-F0F40A192937}" type="presParOf" srcId="{070505A7-38E7-46D8-9FED-1303F5E373C1}" destId="{FF99BF05-AA19-46B9-B9FC-BB23CB46165B}" srcOrd="0" destOrd="0" presId="urn:microsoft.com/office/officeart/2008/layout/HexagonCluster"/>
    <dgm:cxn modelId="{C5AEA454-089E-4563-909E-115100660E70}" type="presParOf" srcId="{8382946F-BFFE-4325-A9FF-2F551F247BD7}" destId="{F2444824-6782-4BA8-AD1B-C61C749CECEF}" srcOrd="11" destOrd="0" presId="urn:microsoft.com/office/officeart/2008/layout/HexagonCluster"/>
    <dgm:cxn modelId="{F3B9B689-803C-4082-8596-7ADBDF5EE7B4}" type="presParOf" srcId="{F2444824-6782-4BA8-AD1B-C61C749CECEF}" destId="{A6B16D25-9799-4AC0-B186-E4C2AC6A4AD0}" srcOrd="0" destOrd="0" presId="urn:microsoft.com/office/officeart/2008/layout/HexagonCluster"/>
    <dgm:cxn modelId="{23FD4ECF-1AC3-42E4-B7A1-E00EE8272FD1}" type="presParOf" srcId="{8382946F-BFFE-4325-A9FF-2F551F247BD7}" destId="{EFBB8C7E-7266-407B-8D78-87576D7FE8F8}" srcOrd="12" destOrd="0" presId="urn:microsoft.com/office/officeart/2008/layout/HexagonCluster"/>
    <dgm:cxn modelId="{E7A16A9D-FD0D-4BA4-9539-5770ABF83A83}" type="presParOf" srcId="{EFBB8C7E-7266-407B-8D78-87576D7FE8F8}" destId="{9C02A438-AE06-4AC5-A846-DFD2F12B7CE6}" srcOrd="0" destOrd="0" presId="urn:microsoft.com/office/officeart/2008/layout/HexagonCluster"/>
    <dgm:cxn modelId="{3776729C-4312-4C2E-AED8-8D80763302E1}" type="presParOf" srcId="{8382946F-BFFE-4325-A9FF-2F551F247BD7}" destId="{894C661D-CFA0-4EE3-BAC6-053B967557EA}" srcOrd="13" destOrd="0" presId="urn:microsoft.com/office/officeart/2008/layout/HexagonCluster"/>
    <dgm:cxn modelId="{69C231B4-DD4E-4898-9E70-80C4C0FB4D06}" type="presParOf" srcId="{894C661D-CFA0-4EE3-BAC6-053B967557EA}" destId="{2D3455EA-5C82-40F1-86ED-112DA11F07CC}" srcOrd="0" destOrd="0" presId="urn:microsoft.com/office/officeart/2008/layout/HexagonCluster"/>
    <dgm:cxn modelId="{B0048CA2-2A71-4603-B2A2-25B623B7FB0E}" type="presParOf" srcId="{8382946F-BFFE-4325-A9FF-2F551F247BD7}" destId="{B6503F3E-FE93-4433-A353-31CD834C792F}" srcOrd="14" destOrd="0" presId="urn:microsoft.com/office/officeart/2008/layout/HexagonCluster"/>
    <dgm:cxn modelId="{1EF9D9B6-3949-4A60-AF16-E20CF646E3F4}" type="presParOf" srcId="{B6503F3E-FE93-4433-A353-31CD834C792F}" destId="{78D8DFC1-237D-482B-AD7E-2862A22971AF}" srcOrd="0" destOrd="0" presId="urn:microsoft.com/office/officeart/2008/layout/HexagonCluster"/>
    <dgm:cxn modelId="{F899D5A7-5ADA-445B-98B6-A09AB3E8BB21}" type="presParOf" srcId="{8382946F-BFFE-4325-A9FF-2F551F247BD7}" destId="{CC423245-EEBC-4679-92FE-FBDA34A22549}" srcOrd="15" destOrd="0" presId="urn:microsoft.com/office/officeart/2008/layout/HexagonCluster"/>
    <dgm:cxn modelId="{8833417D-AA3F-4436-A166-39ADCBF1B6E8}" type="presParOf" srcId="{CC423245-EEBC-4679-92FE-FBDA34A22549}" destId="{2F715213-BF87-419C-A4D0-9B705BE6F41E}" srcOrd="0" destOrd="0" presId="urn:microsoft.com/office/officeart/2008/layout/HexagonCluster"/>
    <dgm:cxn modelId="{86C6027E-F182-4AAE-B62B-F6F205822BDA}" type="presParOf" srcId="{8382946F-BFFE-4325-A9FF-2F551F247BD7}" destId="{1F2DC6A5-03C6-4875-8590-FA2B19D97A8C}" srcOrd="16" destOrd="0" presId="urn:microsoft.com/office/officeart/2008/layout/HexagonCluster"/>
    <dgm:cxn modelId="{6C65281B-7390-4092-9A16-406876E6DD95}" type="presParOf" srcId="{1F2DC6A5-03C6-4875-8590-FA2B19D97A8C}" destId="{E42C5736-32A6-446E-BD5F-825C50EA13D8}" srcOrd="0" destOrd="0" presId="urn:microsoft.com/office/officeart/2008/layout/HexagonCluster"/>
    <dgm:cxn modelId="{3CAB3583-06A7-4FE0-968E-B13ED067837E}" type="presParOf" srcId="{8382946F-BFFE-4325-A9FF-2F551F247BD7}" destId="{BB451B75-8B3B-468A-92E9-AD28B3655A21}" srcOrd="17" destOrd="0" presId="urn:microsoft.com/office/officeart/2008/layout/HexagonCluster"/>
    <dgm:cxn modelId="{5EBF7E0C-695C-45B5-BF3F-6361F97A8234}" type="presParOf" srcId="{BB451B75-8B3B-468A-92E9-AD28B3655A21}" destId="{40BBF323-AF9D-4C80-BA1D-D9AA010149F1}" srcOrd="0" destOrd="0" presId="urn:microsoft.com/office/officeart/2008/layout/HexagonCluster"/>
    <dgm:cxn modelId="{7024F0ED-AB7F-4418-9200-D19A1F164A8E}" type="presParOf" srcId="{8382946F-BFFE-4325-A9FF-2F551F247BD7}" destId="{CF21CEFE-ACAA-4350-8B02-FD20F2EBB0A0}" srcOrd="18" destOrd="0" presId="urn:microsoft.com/office/officeart/2008/layout/HexagonCluster"/>
    <dgm:cxn modelId="{53110FA7-CDC8-471F-891C-DA814D798E80}" type="presParOf" srcId="{CF21CEFE-ACAA-4350-8B02-FD20F2EBB0A0}" destId="{99A9F42F-2BA5-4349-A435-214FB9D51B18}" srcOrd="0" destOrd="0" presId="urn:microsoft.com/office/officeart/2008/layout/HexagonCluster"/>
    <dgm:cxn modelId="{C2A0142C-F343-4EED-BBF0-014BACA65CA6}" type="presParOf" srcId="{8382946F-BFFE-4325-A9FF-2F551F247BD7}" destId="{BE255128-C6EF-4345-9A2C-7B33D67FA760}" srcOrd="19" destOrd="0" presId="urn:microsoft.com/office/officeart/2008/layout/HexagonCluster"/>
    <dgm:cxn modelId="{05D64B4E-7CD2-4D9C-8A76-57C2034A7634}" type="presParOf" srcId="{BE255128-C6EF-4345-9A2C-7B33D67FA760}" destId="{2C812ACE-021F-49A3-9A02-5AB97F067B40}" srcOrd="0" destOrd="0" presId="urn:microsoft.com/office/officeart/2008/layout/HexagonCluster"/>
    <dgm:cxn modelId="{CCD0E95F-A94B-49CF-9703-2CBAB337582F}" type="presParOf" srcId="{8382946F-BFFE-4325-A9FF-2F551F247BD7}" destId="{92780CD9-8AF1-49FA-9AF8-E2EE1E2E8E53}" srcOrd="20" destOrd="0" presId="urn:microsoft.com/office/officeart/2008/layout/HexagonCluster"/>
    <dgm:cxn modelId="{241EEE45-C39A-4148-BD40-3D2D8C4DEDD3}" type="presParOf" srcId="{92780CD9-8AF1-49FA-9AF8-E2EE1E2E8E53}" destId="{0964D21F-AC25-4339-ACD0-0409D2DFFB64}" srcOrd="0" destOrd="0" presId="urn:microsoft.com/office/officeart/2008/layout/HexagonCluster"/>
    <dgm:cxn modelId="{EE091B5F-B778-4227-B06B-7B2E90EF4FD7}" type="presParOf" srcId="{8382946F-BFFE-4325-A9FF-2F551F247BD7}" destId="{3BC2614F-4563-468D-8AF9-11958300888D}" srcOrd="21" destOrd="0" presId="urn:microsoft.com/office/officeart/2008/layout/HexagonCluster"/>
    <dgm:cxn modelId="{7ADA24A9-9557-4EBE-A2A7-C14E03DD6640}" type="presParOf" srcId="{3BC2614F-4563-468D-8AF9-11958300888D}" destId="{4939B030-49C7-4050-83AF-4D4795066998}" srcOrd="0" destOrd="0" presId="urn:microsoft.com/office/officeart/2008/layout/HexagonCluster"/>
    <dgm:cxn modelId="{EBC1A597-2083-47D6-8BAD-8899F7CE84D8}" type="presParOf" srcId="{8382946F-BFFE-4325-A9FF-2F551F247BD7}" destId="{6B1977BA-A5B5-475D-8BFA-C41B77199584}" srcOrd="22" destOrd="0" presId="urn:microsoft.com/office/officeart/2008/layout/HexagonCluster"/>
    <dgm:cxn modelId="{F81C3737-01B9-45D5-AA08-7E9F00646DBE}" type="presParOf" srcId="{6B1977BA-A5B5-475D-8BFA-C41B77199584}" destId="{92C88230-6A27-4479-90E4-D70ABFCEE688}" srcOrd="0" destOrd="0" presId="urn:microsoft.com/office/officeart/2008/layout/HexagonCluster"/>
    <dgm:cxn modelId="{63357E1C-CF2E-41A6-8883-CFFF49EEED3D}" type="presParOf" srcId="{8382946F-BFFE-4325-A9FF-2F551F247BD7}" destId="{62AD759E-F5C7-426C-AB61-F7CCE965F666}" srcOrd="23" destOrd="0" presId="urn:microsoft.com/office/officeart/2008/layout/HexagonCluster"/>
    <dgm:cxn modelId="{6A5AC1D5-78ED-4AF9-B611-4C2DC2A2E444}" type="presParOf" srcId="{62AD759E-F5C7-426C-AB61-F7CCE965F666}" destId="{068CE8AC-922E-4E1F-AC6D-4C1964646EE6}" srcOrd="0" destOrd="0" presId="urn:microsoft.com/office/officeart/2008/layout/HexagonCluster"/>
    <dgm:cxn modelId="{90E45DF5-9C60-4772-8682-8B18966D64CB}" type="presParOf" srcId="{8382946F-BFFE-4325-A9FF-2F551F247BD7}" destId="{3DD2BEE3-154E-4267-B7E8-54C47672DBB4}" srcOrd="24" destOrd="0" presId="urn:microsoft.com/office/officeart/2008/layout/HexagonCluster"/>
    <dgm:cxn modelId="{061EE529-D862-4968-A701-8BA06732DBAA}" type="presParOf" srcId="{3DD2BEE3-154E-4267-B7E8-54C47672DBB4}" destId="{3E09B142-0E1D-4C93-BC82-611BC9984948}" srcOrd="0" destOrd="0" presId="urn:microsoft.com/office/officeart/2008/layout/HexagonCluster"/>
    <dgm:cxn modelId="{D1118D21-8D2B-4ABF-9581-ABF1CA400AF6}" type="presParOf" srcId="{8382946F-BFFE-4325-A9FF-2F551F247BD7}" destId="{78707C0F-A991-4817-9377-8BC48DC820EF}" srcOrd="25" destOrd="0" presId="urn:microsoft.com/office/officeart/2008/layout/HexagonCluster"/>
    <dgm:cxn modelId="{4BF720E7-7620-41F8-BC45-C666E6A0EE10}" type="presParOf" srcId="{78707C0F-A991-4817-9377-8BC48DC820EF}" destId="{84E75682-1CB6-466B-AE27-A4E58B86215E}" srcOrd="0" destOrd="0" presId="urn:microsoft.com/office/officeart/2008/layout/HexagonCluster"/>
    <dgm:cxn modelId="{14EAD647-0C82-4058-93E7-CB3C961AECFB}" type="presParOf" srcId="{8382946F-BFFE-4325-A9FF-2F551F247BD7}" destId="{0DC996BD-77CE-4BD4-B476-1AD011529A38}" srcOrd="26" destOrd="0" presId="urn:microsoft.com/office/officeart/2008/layout/HexagonCluster"/>
    <dgm:cxn modelId="{7C10797B-E05C-4CA9-AEA5-FE0522F579B7}" type="presParOf" srcId="{0DC996BD-77CE-4BD4-B476-1AD011529A38}" destId="{AF052702-8D87-4B36-8B45-4914C432A5EB}" srcOrd="0" destOrd="0" presId="urn:microsoft.com/office/officeart/2008/layout/HexagonCluster"/>
    <dgm:cxn modelId="{7963F910-9029-41D0-8C67-612A4315DA33}" type="presParOf" srcId="{8382946F-BFFE-4325-A9FF-2F551F247BD7}" destId="{94BF0768-86E5-43FA-A60B-DE30E5217042}" srcOrd="27" destOrd="0" presId="urn:microsoft.com/office/officeart/2008/layout/HexagonCluster"/>
    <dgm:cxn modelId="{EB33D999-C3C3-47ED-93E3-E496B4DF9BEB}" type="presParOf" srcId="{94BF0768-86E5-43FA-A60B-DE30E5217042}" destId="{F60E3852-A1AF-48DF-82AF-B23F3FCC369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F6F7-74C0-4FFB-A0D9-A90AF1DB3754}">
      <dsp:nvSpPr>
        <dsp:cNvPr id="0" name=""/>
        <dsp:cNvSpPr/>
      </dsp:nvSpPr>
      <dsp:spPr>
        <a:xfrm>
          <a:off x="3435875" y="3694785"/>
          <a:ext cx="2589740" cy="22237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Koszty urządzeń do interakcji pomiędzy człowiekiem a maszyną</a:t>
          </a:r>
          <a:endParaRPr lang="pl-PL" sz="1200" kern="1200" dirty="0"/>
        </a:p>
      </dsp:txBody>
      <dsp:txXfrm>
        <a:off x="3836999" y="4039220"/>
        <a:ext cx="1787492" cy="1534874"/>
      </dsp:txXfrm>
    </dsp:sp>
    <dsp:sp modelId="{F96F4DBC-C618-48C2-B50E-7489EA9441A1}">
      <dsp:nvSpPr>
        <dsp:cNvPr id="0" name=""/>
        <dsp:cNvSpPr/>
      </dsp:nvSpPr>
      <dsp:spPr>
        <a:xfrm>
          <a:off x="3497666" y="4688890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69AC-472E-4785-A121-16A5D65910CB}">
      <dsp:nvSpPr>
        <dsp:cNvPr id="0" name=""/>
        <dsp:cNvSpPr/>
      </dsp:nvSpPr>
      <dsp:spPr>
        <a:xfrm>
          <a:off x="1207270" y="2465146"/>
          <a:ext cx="2589740" cy="22237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25FA1-DB82-4EB4-9FEC-18708CD28BAC}">
      <dsp:nvSpPr>
        <dsp:cNvPr id="0" name=""/>
        <dsp:cNvSpPr/>
      </dsp:nvSpPr>
      <dsp:spPr>
        <a:xfrm>
          <a:off x="2981366" y="4393844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9CA1A-4B4E-4753-AC32-7724063FFA9C}">
      <dsp:nvSpPr>
        <dsp:cNvPr id="0" name=""/>
        <dsp:cNvSpPr/>
      </dsp:nvSpPr>
      <dsp:spPr>
        <a:xfrm>
          <a:off x="7924805" y="3810010"/>
          <a:ext cx="2589740" cy="22237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Koszty nabycia wartości niematerialnych i prawnych niezbędnych do poprawnego uruchomienia i przyjęcia do używania robotów przemysłowych oraz innych środków trwałych</a:t>
          </a:r>
          <a:endParaRPr lang="pl-PL" sz="1200" kern="1200" dirty="0"/>
        </a:p>
      </dsp:txBody>
      <dsp:txXfrm>
        <a:off x="8325929" y="4154445"/>
        <a:ext cx="1787492" cy="1534874"/>
      </dsp:txXfrm>
    </dsp:sp>
    <dsp:sp modelId="{A26FA316-4BEC-46C5-B683-9CE143F73B5D}">
      <dsp:nvSpPr>
        <dsp:cNvPr id="0" name=""/>
        <dsp:cNvSpPr/>
      </dsp:nvSpPr>
      <dsp:spPr>
        <a:xfrm>
          <a:off x="7446815" y="4382109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5195F-9121-44C1-AA25-52039B274ED8}">
      <dsp:nvSpPr>
        <dsp:cNvPr id="0" name=""/>
        <dsp:cNvSpPr/>
      </dsp:nvSpPr>
      <dsp:spPr>
        <a:xfrm>
          <a:off x="5696673" y="4904543"/>
          <a:ext cx="2589740" cy="22237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EA192-57A1-417D-BBEA-D97F2761722E}">
      <dsp:nvSpPr>
        <dsp:cNvPr id="0" name=""/>
        <dsp:cNvSpPr/>
      </dsp:nvSpPr>
      <dsp:spPr>
        <a:xfrm>
          <a:off x="7954876" y="4679670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102CE-D912-47DE-9FDB-54DFD3D3C18D}">
      <dsp:nvSpPr>
        <dsp:cNvPr id="0" name=""/>
        <dsp:cNvSpPr/>
      </dsp:nvSpPr>
      <dsp:spPr>
        <a:xfrm>
          <a:off x="3435875" y="1236344"/>
          <a:ext cx="2589740" cy="22237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273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Koszty nabycia fabrycznie nowych 	robotów przemysłowych,	 maszyn i urządzeń peryferyjnych do robotów przemysłowych</a:t>
          </a:r>
          <a:endParaRPr lang="pl-PL" sz="1200" kern="1200" dirty="0"/>
        </a:p>
      </dsp:txBody>
      <dsp:txXfrm>
        <a:off x="3836999" y="1580779"/>
        <a:ext cx="1787492" cy="1534874"/>
      </dsp:txXfrm>
    </dsp:sp>
    <dsp:sp modelId="{3C41022E-F111-4AC6-9046-74283EE86590}">
      <dsp:nvSpPr>
        <dsp:cNvPr id="0" name=""/>
        <dsp:cNvSpPr/>
      </dsp:nvSpPr>
      <dsp:spPr>
        <a:xfrm>
          <a:off x="5198986" y="1266520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9BF05-AA19-46B9-B9FC-BB23CB46165B}">
      <dsp:nvSpPr>
        <dsp:cNvPr id="0" name=""/>
        <dsp:cNvSpPr/>
      </dsp:nvSpPr>
      <dsp:spPr>
        <a:xfrm>
          <a:off x="5664480" y="0"/>
          <a:ext cx="2589740" cy="22237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6D25-9799-4AC0-B186-E4C2AC6A4AD0}">
      <dsp:nvSpPr>
        <dsp:cNvPr id="0" name=""/>
        <dsp:cNvSpPr/>
      </dsp:nvSpPr>
      <dsp:spPr>
        <a:xfrm>
          <a:off x="5737256" y="984884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2A438-AE06-4AC5-A846-DFD2F12B7CE6}">
      <dsp:nvSpPr>
        <dsp:cNvPr id="0" name=""/>
        <dsp:cNvSpPr/>
      </dsp:nvSpPr>
      <dsp:spPr>
        <a:xfrm>
          <a:off x="7891712" y="1231315"/>
          <a:ext cx="2589740" cy="22237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Koszty maszyn, urządzeń oraz innych rzeczy służących zapewnieniu ergonomii oraz bezpieczeństwa pracy w odniesieniu do stanowisk pracy, gdzie zachodzi interakcja człowieka z robotem </a:t>
          </a:r>
          <a:endParaRPr lang="pl-PL" sz="1200" kern="1200" dirty="0"/>
        </a:p>
      </dsp:txBody>
      <dsp:txXfrm>
        <a:off x="8292836" y="1575750"/>
        <a:ext cx="1787492" cy="1534874"/>
      </dsp:txXfrm>
    </dsp:sp>
    <dsp:sp modelId="{2D3455EA-5C82-40F1-86ED-112DA11F07CC}">
      <dsp:nvSpPr>
        <dsp:cNvPr id="0" name=""/>
        <dsp:cNvSpPr/>
      </dsp:nvSpPr>
      <dsp:spPr>
        <a:xfrm>
          <a:off x="10132675" y="2217038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8DFC1-237D-482B-AD7E-2862A22971AF}">
      <dsp:nvSpPr>
        <dsp:cNvPr id="0" name=""/>
        <dsp:cNvSpPr/>
      </dsp:nvSpPr>
      <dsp:spPr>
        <a:xfrm>
          <a:off x="10120317" y="2481910"/>
          <a:ext cx="2589740" cy="22237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5213-BF87-419C-A4D0-9B705BE6F41E}">
      <dsp:nvSpPr>
        <dsp:cNvPr id="0" name=""/>
        <dsp:cNvSpPr/>
      </dsp:nvSpPr>
      <dsp:spPr>
        <a:xfrm>
          <a:off x="10625632" y="2521305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C5736-32A6-446E-BD5F-825C50EA13D8}">
      <dsp:nvSpPr>
        <dsp:cNvPr id="0" name=""/>
        <dsp:cNvSpPr/>
      </dsp:nvSpPr>
      <dsp:spPr>
        <a:xfrm>
          <a:off x="10120317" y="23469"/>
          <a:ext cx="2589740" cy="22237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Koszty nabycia usług szkoleniowych </a:t>
          </a:r>
          <a:r>
            <a:rPr lang="pl-PL" sz="1200" kern="1200" smtClean="0"/>
            <a:t>dotyczących instalowanych robotów </a:t>
          </a:r>
          <a:r>
            <a:rPr lang="pl-PL" sz="1200" kern="1200" dirty="0" smtClean="0"/>
            <a:t>przemysłowych</a:t>
          </a:r>
          <a:endParaRPr lang="pl-PL" sz="1200" kern="1200" dirty="0"/>
        </a:p>
      </dsp:txBody>
      <dsp:txXfrm>
        <a:off x="10521441" y="367904"/>
        <a:ext cx="1787492" cy="1534874"/>
      </dsp:txXfrm>
    </dsp:sp>
    <dsp:sp modelId="{40BBF323-AF9D-4C80-BA1D-D9AA010149F1}">
      <dsp:nvSpPr>
        <dsp:cNvPr id="0" name=""/>
        <dsp:cNvSpPr/>
      </dsp:nvSpPr>
      <dsp:spPr>
        <a:xfrm>
          <a:off x="12361280" y="1020089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9F42F-2BA5-4349-A435-214FB9D51B18}">
      <dsp:nvSpPr>
        <dsp:cNvPr id="0" name=""/>
        <dsp:cNvSpPr/>
      </dsp:nvSpPr>
      <dsp:spPr>
        <a:xfrm>
          <a:off x="12348922" y="1264005"/>
          <a:ext cx="2589740" cy="22237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12ACE-021F-49A3-9A02-5AB97F067B40}">
      <dsp:nvSpPr>
        <dsp:cNvPr id="0" name=""/>
        <dsp:cNvSpPr/>
      </dsp:nvSpPr>
      <dsp:spPr>
        <a:xfrm>
          <a:off x="12865222" y="1313459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4D21F-AC25-4339-ACD0-0409D2DFFB64}">
      <dsp:nvSpPr>
        <dsp:cNvPr id="0" name=""/>
        <dsp:cNvSpPr/>
      </dsp:nvSpPr>
      <dsp:spPr>
        <a:xfrm>
          <a:off x="12348922" y="3718255"/>
          <a:ext cx="2589740" cy="22237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Koszty maszyn, urządzeń lub systemów służących do zdalnego zarządzania, diagnozowania, monitorowania lub serwisowania robotów przemysłowych</a:t>
          </a:r>
          <a:endParaRPr lang="pl-PL" sz="1200" kern="1200" dirty="0"/>
        </a:p>
      </dsp:txBody>
      <dsp:txXfrm>
        <a:off x="12750046" y="4062690"/>
        <a:ext cx="1787492" cy="1534874"/>
      </dsp:txXfrm>
    </dsp:sp>
    <dsp:sp modelId="{4939B030-49C7-4050-83AF-4D4795066998}">
      <dsp:nvSpPr>
        <dsp:cNvPr id="0" name=""/>
        <dsp:cNvSpPr/>
      </dsp:nvSpPr>
      <dsp:spPr>
        <a:xfrm>
          <a:off x="12862476" y="5666232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88230-6A27-4479-90E4-D70ABFCEE688}">
      <dsp:nvSpPr>
        <dsp:cNvPr id="0" name=""/>
        <dsp:cNvSpPr/>
      </dsp:nvSpPr>
      <dsp:spPr>
        <a:xfrm>
          <a:off x="5715012" y="2438405"/>
          <a:ext cx="2589740" cy="22237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CE8AC-922E-4E1F-AC6D-4C1964646EE6}">
      <dsp:nvSpPr>
        <dsp:cNvPr id="0" name=""/>
        <dsp:cNvSpPr/>
      </dsp:nvSpPr>
      <dsp:spPr>
        <a:xfrm>
          <a:off x="12381877" y="5911824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9B142-0E1D-4C93-BC82-611BC9984948}">
      <dsp:nvSpPr>
        <dsp:cNvPr id="0" name=""/>
        <dsp:cNvSpPr/>
      </dsp:nvSpPr>
      <dsp:spPr>
        <a:xfrm>
          <a:off x="5661733" y="4921910"/>
          <a:ext cx="2589740" cy="22237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Odpis amortyzacyjny oraz część odsetkowa raty leasingu finansowego robotów przemysłowych oraz środków trwałych wskazanych w ustawie</a:t>
          </a:r>
          <a:endParaRPr lang="pl-PL" sz="1200" kern="1200" dirty="0"/>
        </a:p>
      </dsp:txBody>
      <dsp:txXfrm>
        <a:off x="6062857" y="5266345"/>
        <a:ext cx="1787492" cy="1534874"/>
      </dsp:txXfrm>
    </dsp:sp>
    <dsp:sp modelId="{84E75682-1CB6-466B-AE27-A4E58B86215E}">
      <dsp:nvSpPr>
        <dsp:cNvPr id="0" name=""/>
        <dsp:cNvSpPr/>
      </dsp:nvSpPr>
      <dsp:spPr>
        <a:xfrm>
          <a:off x="5735883" y="5907633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52702-8D87-4B36-8B45-4914C432A5EB}">
      <dsp:nvSpPr>
        <dsp:cNvPr id="0" name=""/>
        <dsp:cNvSpPr/>
      </dsp:nvSpPr>
      <dsp:spPr>
        <a:xfrm>
          <a:off x="10188804" y="4897836"/>
          <a:ext cx="2589740" cy="22237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E3852-A1AF-48DF-82AF-B23F3FCC369B}">
      <dsp:nvSpPr>
        <dsp:cNvPr id="0" name=""/>
        <dsp:cNvSpPr/>
      </dsp:nvSpPr>
      <dsp:spPr>
        <a:xfrm>
          <a:off x="5196239" y="6189268"/>
          <a:ext cx="302090" cy="2606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C077E2B6-FC8E-4559-9727-08B97A578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7A1A6E0-0CB0-4B7C-AA9D-C1E055384B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AEA7-5EF6-446C-B476-B3F244D01F73}" type="datetimeFigureOut">
              <a:rPr lang="pl-PL" smtClean="0"/>
              <a:t>2022-05-09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AA4B9DD-C9AD-44A3-BA0B-7A104AB34E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B53D89D-8C11-4E23-8BCD-18D403DED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E4459-0C8F-40AF-BA54-C54D6E01B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41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8C99-7AF4-4CCD-B83B-B52D7A945E0B}" type="datetimeFigureOut">
              <a:rPr lang="pl-PL" smtClean="0"/>
              <a:t>2022-05-09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CE962-DAD6-49F2-80E3-68D1000B8A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92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://www.gov.pl/rozwoj" TargetMode="External"/><Relationship Id="rId7" Type="http://schemas.openxmlformats.org/officeDocument/2006/relationships/hyperlink" Target="https://www.facebook.com/MinisterstwoRozwoju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channel/UC25AuWxdx_e6p9xGpsI7TcA" TargetMode="External"/><Relationship Id="rId1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CD89AD9-C7BE-4593-A417-042A5FB5F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15926"/>
            <a:ext cx="7256909" cy="302016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5"/>
            <a:ext cx="14299614" cy="30552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767779"/>
                </a:solidFill>
              </a:defRPr>
            </a:lvl1pPr>
          </a:lstStyle>
          <a:p>
            <a:endParaRPr dirty="0"/>
          </a:p>
        </p:txBody>
      </p:sp>
      <p:sp>
        <p:nvSpPr>
          <p:cNvPr id="20" name="Holder 2">
            <a:extLst>
              <a:ext uri="{FF2B5EF4-FFF2-40B4-BE49-F238E27FC236}">
                <a16:creationId xmlns:a16="http://schemas.microsoft.com/office/drawing/2014/main" xmlns="" id="{136DE818-ECE0-499F-954A-683A9BBAE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0" b="0" i="0">
                <a:solidFill>
                  <a:srgbClr val="D11632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zy fotograf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DA2F32D9-A639-4713-A40B-82584FCCA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50" y="2759075"/>
            <a:ext cx="7924800" cy="12954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xmlns="" id="{ABBC4A6D-C199-44A2-8633-65134171A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8649" y="6340475"/>
            <a:ext cx="38862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xmlns="" id="{9F7E81D9-8887-4E20-AA3C-256163B4A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80650" y="1158875"/>
            <a:ext cx="10515600" cy="7772400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xmlns="" id="{06E23297-1F18-4C5E-8CDD-1BCE9704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7910344" cy="1219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1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4" name="Symbol zastępczy daty 13">
            <a:extLst>
              <a:ext uri="{FF2B5EF4-FFF2-40B4-BE49-F238E27FC236}">
                <a16:creationId xmlns:a16="http://schemas.microsoft.com/office/drawing/2014/main" xmlns="" id="{B167306D-90F2-423B-A571-331D09DD9A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xmlns="" id="{B030B93B-388D-48B7-B639-F3E775CC38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21" name="Symbol zastępczy obrazu 8">
            <a:extLst>
              <a:ext uri="{FF2B5EF4-FFF2-40B4-BE49-F238E27FC236}">
                <a16:creationId xmlns:a16="http://schemas.microsoft.com/office/drawing/2014/main" xmlns="" id="{9625E2E9-01D3-45E2-AF69-07C198B1C0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13450" y="6340475"/>
            <a:ext cx="38100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8" name="Holder 4">
            <a:extLst>
              <a:ext uri="{FF2B5EF4-FFF2-40B4-BE49-F238E27FC236}">
                <a16:creationId xmlns:a16="http://schemas.microsoft.com/office/drawing/2014/main" xmlns="" id="{4E430A03-26DA-4B60-8D8D-FDBA3E23A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www.gov.pl/rozwoj-praca-technologia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xmlns="" id="{DDCC3803-B36D-480F-BBE8-303C84789AF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xmlns="" id="{052608D1-4033-47BC-8566-087F697756AA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xmlns="" id="{941587AC-4BB5-471F-9ABE-C6648FA74FC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32" name="Obraz 31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xmlns="" id="{D5ED359B-9A23-4D4D-A0D4-DE700ABED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33" name="Obraz 32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xmlns="" id="{8285F1AA-6865-4BF5-87D9-C670DBDD3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34" name="Obraz 33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xmlns="" id="{84C6913C-5D13-4269-AC7A-186B9DF23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35" name="Obraz 34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xmlns="" id="{8E4FDEDB-D2AA-465A-BB29-1C671F0D6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6" name="Obraz 35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xmlns="" id="{6A5F5676-1D07-43E2-96A1-461310CA1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7" name="Obraz 36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xmlns="" id="{44150FE0-E692-4121-95D3-29D9FF9DE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 / wyroznienie">
    <p:bg>
      <p:bgPr>
        <a:solidFill>
          <a:srgbClr val="767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2"/>
            <a:ext cx="4020720" cy="16733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xmlns="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xmlns="" id="{F7376D45-9EC9-44DB-9255-A828605B0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 smtClean="0"/>
              <a:t>www.gov.pl/mrpit</a:t>
            </a:r>
            <a:endParaRPr lang="pl-PL" sz="140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892B755E-87AF-46D5-8A34-243BBD35806B}"/>
              </a:ext>
            </a:extLst>
          </p:cNvPr>
          <p:cNvSpPr/>
          <p:nvPr/>
        </p:nvSpPr>
        <p:spPr>
          <a:xfrm flipV="1">
            <a:off x="1887537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raz 13">
            <a:hlinkClick r:id="rId3"/>
            <a:extLst>
              <a:ext uri="{FF2B5EF4-FFF2-40B4-BE49-F238E27FC236}">
                <a16:creationId xmlns:a16="http://schemas.microsoft.com/office/drawing/2014/main" xmlns="" id="{4BAFAF25-AFBA-447E-A69D-4F8C1FE57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49" y="9911678"/>
            <a:ext cx="261257" cy="261257"/>
          </a:xfrm>
          <a:prstGeom prst="rect">
            <a:avLst/>
          </a:prstGeom>
        </p:spPr>
      </p:pic>
      <p:pic>
        <p:nvPicPr>
          <p:cNvPr id="15" name="Obraz 14">
            <a:hlinkClick r:id="rId5"/>
            <a:extLst>
              <a:ext uri="{FF2B5EF4-FFF2-40B4-BE49-F238E27FC236}">
                <a16:creationId xmlns:a16="http://schemas.microsoft.com/office/drawing/2014/main" xmlns="" id="{10C502B8-2160-4283-AFE7-392E56C65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0"/>
            <a:ext cx="261256" cy="212271"/>
          </a:xfrm>
          <a:prstGeom prst="rect">
            <a:avLst/>
          </a:prstGeom>
        </p:spPr>
      </p:pic>
      <p:pic>
        <p:nvPicPr>
          <p:cNvPr id="16" name="Obraz 15">
            <a:hlinkClick r:id="rId7"/>
            <a:extLst>
              <a:ext uri="{FF2B5EF4-FFF2-40B4-BE49-F238E27FC236}">
                <a16:creationId xmlns:a16="http://schemas.microsoft.com/office/drawing/2014/main" xmlns="" id="{F1B25284-E469-407D-BF1E-07A28E64F2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1" y="9884691"/>
            <a:ext cx="401548" cy="281084"/>
          </a:xfrm>
          <a:prstGeom prst="rect">
            <a:avLst/>
          </a:prstGeom>
        </p:spPr>
      </p:pic>
      <p:pic>
        <p:nvPicPr>
          <p:cNvPr id="17" name="Obraz 16">
            <a:hlinkClick r:id="rId9"/>
            <a:extLst>
              <a:ext uri="{FF2B5EF4-FFF2-40B4-BE49-F238E27FC236}">
                <a16:creationId xmlns:a16="http://schemas.microsoft.com/office/drawing/2014/main" xmlns="" id="{185EDFF7-343D-4299-A2DE-22BA7629E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39"/>
            <a:ext cx="244873" cy="244873"/>
          </a:xfrm>
          <a:prstGeom prst="rect">
            <a:avLst/>
          </a:prstGeom>
        </p:spPr>
      </p:pic>
      <p:pic>
        <p:nvPicPr>
          <p:cNvPr id="18" name="Obraz 17">
            <a:hlinkClick r:id="rId11"/>
            <a:extLst>
              <a:ext uri="{FF2B5EF4-FFF2-40B4-BE49-F238E27FC236}">
                <a16:creationId xmlns:a16="http://schemas.microsoft.com/office/drawing/2014/main" xmlns="" id="{71725C24-FE24-4045-8622-F82E305ABB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19" name="Obraz 18">
            <a:hlinkClick r:id="rId13"/>
            <a:extLst>
              <a:ext uri="{FF2B5EF4-FFF2-40B4-BE49-F238E27FC236}">
                <a16:creationId xmlns:a16="http://schemas.microsoft.com/office/drawing/2014/main" xmlns="" id="{0C01EA09-DB47-4578-923E-294679C05F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9" y="9911678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+ cytat / wyroznienie negatywow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2"/>
            <a:ext cx="4020720" cy="16733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xmlns="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xmlns="" id="{6661FF0B-0EEF-4B2A-AA72-84986B216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 smtClean="0"/>
              <a:t>www.gov.pl/rozwoj-praca-technologia </a:t>
            </a:r>
            <a:endParaRPr lang="pl-PL" sz="1400" dirty="0"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xmlns="" id="{8EB9BD4E-FCF5-4497-A65D-48133D3A6F6B}"/>
              </a:ext>
            </a:extLst>
          </p:cNvPr>
          <p:cNvSpPr/>
          <p:nvPr userDrawn="1"/>
        </p:nvSpPr>
        <p:spPr>
          <a:xfrm flipV="1">
            <a:off x="1887537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raz 21">
            <a:hlinkClick r:id="rId3"/>
            <a:extLst>
              <a:ext uri="{FF2B5EF4-FFF2-40B4-BE49-F238E27FC236}">
                <a16:creationId xmlns:a16="http://schemas.microsoft.com/office/drawing/2014/main" xmlns="" id="{B5C85CB4-FB8B-4205-9A5A-822378F24D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49" y="9911678"/>
            <a:ext cx="261257" cy="261257"/>
          </a:xfrm>
          <a:prstGeom prst="rect">
            <a:avLst/>
          </a:prstGeom>
        </p:spPr>
      </p:pic>
      <p:pic>
        <p:nvPicPr>
          <p:cNvPr id="23" name="Obraz 22">
            <a:hlinkClick r:id="rId5"/>
            <a:extLst>
              <a:ext uri="{FF2B5EF4-FFF2-40B4-BE49-F238E27FC236}">
                <a16:creationId xmlns:a16="http://schemas.microsoft.com/office/drawing/2014/main" xmlns="" id="{364E68B4-DE20-476C-9A27-6066D89D8A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0"/>
            <a:ext cx="261256" cy="212271"/>
          </a:xfrm>
          <a:prstGeom prst="rect">
            <a:avLst/>
          </a:prstGeom>
        </p:spPr>
      </p:pic>
      <p:pic>
        <p:nvPicPr>
          <p:cNvPr id="24" name="Obraz 23">
            <a:hlinkClick r:id="rId7"/>
            <a:extLst>
              <a:ext uri="{FF2B5EF4-FFF2-40B4-BE49-F238E27FC236}">
                <a16:creationId xmlns:a16="http://schemas.microsoft.com/office/drawing/2014/main" xmlns="" id="{60B9FA82-AE78-40E7-B63E-55D242F79C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1" y="9884691"/>
            <a:ext cx="401548" cy="281084"/>
          </a:xfrm>
          <a:prstGeom prst="rect">
            <a:avLst/>
          </a:prstGeom>
        </p:spPr>
      </p:pic>
      <p:pic>
        <p:nvPicPr>
          <p:cNvPr id="25" name="Obraz 24">
            <a:hlinkClick r:id="rId9"/>
            <a:extLst>
              <a:ext uri="{FF2B5EF4-FFF2-40B4-BE49-F238E27FC236}">
                <a16:creationId xmlns:a16="http://schemas.microsoft.com/office/drawing/2014/main" xmlns="" id="{D38E9638-5524-4D7A-B6A2-7C10A97D7D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39"/>
            <a:ext cx="244873" cy="244873"/>
          </a:xfrm>
          <a:prstGeom prst="rect">
            <a:avLst/>
          </a:prstGeom>
        </p:spPr>
      </p:pic>
      <p:pic>
        <p:nvPicPr>
          <p:cNvPr id="26" name="Obraz 25">
            <a:hlinkClick r:id="rId11"/>
            <a:extLst>
              <a:ext uri="{FF2B5EF4-FFF2-40B4-BE49-F238E27FC236}">
                <a16:creationId xmlns:a16="http://schemas.microsoft.com/office/drawing/2014/main" xmlns="" id="{445A5CD9-FB94-4A48-8DF8-E28A1AE955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27" name="Obraz 26">
            <a:hlinkClick r:id="rId13"/>
            <a:extLst>
              <a:ext uri="{FF2B5EF4-FFF2-40B4-BE49-F238E27FC236}">
                <a16:creationId xmlns:a16="http://schemas.microsoft.com/office/drawing/2014/main" xmlns="" id="{D62C77B7-A745-4CAA-B2DB-608DD61A4D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9" y="9911678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4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66650" y="3521075"/>
            <a:ext cx="5638800" cy="5410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9938A621-5A8E-497E-9A8A-F0BECC9AA590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xmlns="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0210800" cy="5410200"/>
          </a:xfrm>
        </p:spPr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xmlns="" id="{9779E1B5-702F-4405-B508-FC8117EA1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EE5CD056-B4CA-404C-9A58-233BE7F785DF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xmlns="" id="{40229E74-6508-4024-900C-F0A94DC9CD9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702C2E3A-9039-4E0C-B285-3D4386E7D81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xmlns="" id="{96FA1BB3-E87C-4A9C-A7B9-7FFCC562C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xmlns="" id="{48C22B59-9933-4176-9123-15F1A8F01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xmlns="" id="{E6E9ABEE-01B9-4927-9685-9DC143360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xmlns="" id="{8299FDBF-DC0E-4969-81E5-CA5E79D11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xmlns="" id="{CD583684-78FC-4AAE-B41B-5D77D909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xmlns="" id="{B4AD76E2-8B29-463B-8BDD-825936BD1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145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9938A621-5A8E-497E-9A8A-F0BECC9AA590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xmlns="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6306800" cy="5410200"/>
          </a:xfrm>
        </p:spPr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xmlns="" id="{1DC5747F-B2F4-42AD-B2C9-1339AB32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0F9088E8-060D-4754-A398-89A44113A519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xmlns="" id="{B0AAA9BB-1509-48D8-A87B-2E588C2D6BF7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E92087D1-68D6-4277-BE66-BD0D8011DA57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xmlns="" id="{9F99A339-997D-4679-8BA1-5B2FF9B7D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xmlns="" id="{F72A58AD-AEB2-4569-9A4A-BEA452FC5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xmlns="" id="{360F6A2D-DB62-4D28-9FC2-F084E1989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xmlns="" id="{315EAB02-A160-44CA-A666-BC5815BD8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xmlns="" id="{67140690-33D4-4B17-AA20-93A3BD08F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xmlns="" id="{E42FA894-A777-4269-B2B5-3894B2307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672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rel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49" y="2757536"/>
            <a:ext cx="16318549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8" name="Symbol zastępczy obiektu SmartArt 7">
            <a:extLst>
              <a:ext uri="{FF2B5EF4-FFF2-40B4-BE49-F238E27FC236}">
                <a16:creationId xmlns:a16="http://schemas.microsoft.com/office/drawing/2014/main" xmlns="" id="{459C44DA-9174-41B7-B84C-CD52B70A8B89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242050" y="1158875"/>
            <a:ext cx="13862050" cy="777240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xmlns="" id="{4C781513-F0F7-432F-993E-D60F00FB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3886200" cy="41148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xmlns="" id="{ABE18FFF-5A09-4440-93FE-004BF54C6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www.gov.pl/mrpit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73714A55-80CE-43F0-B17E-8235F317483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xmlns="" id="{CC446321-2515-4D32-A60A-86235E4412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xmlns="" id="{5A0817D0-28FE-42EB-85A5-962110A9D12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xmlns="" id="{D77D1603-1AB1-40A5-A335-4BF1FDAF9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xmlns="" id="{C23E86F1-E535-4256-BCDD-797F1C48B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xmlns="" id="{96091F8D-FE59-41FA-9825-59049CDB1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xmlns="" id="{73A55AC8-B416-4BE5-BA95-C64903F00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xmlns="" id="{F550B88E-84B3-4224-AF76-72160F439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xmlns="" id="{FBE6CCC3-8435-44A4-B22F-D26BA49C9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xmlns="" id="{94FF51B6-C746-4D7F-967D-A5EFE0E71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www.gov.pl/mrpit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D0428213-3637-4E3D-BB95-AA0106E0302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4FF0610F-C87E-45D2-B41D-A3849A0DD3ED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xmlns="" id="{99E07DD7-DD9E-499B-849D-EC666D77FD49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9" name="Obraz 8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xmlns="" id="{A98F926C-83B1-43C4-B340-5680762BB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0" name="Obraz 9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xmlns="" id="{463257D5-D9FE-42D4-8A66-51ED62D08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1" name="Obraz 10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xmlns="" id="{96FE4044-243D-4691-99DC-73322F7A9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2" name="Obraz 11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xmlns="" id="{6870E984-733D-414C-8ABC-B94800CB8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3" name="Obraz 12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xmlns="" id="{1CAD5FA0-5594-4F93-99D6-144F60ED6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4" name="Obraz 13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xmlns="" id="{57F2C8E6-6B86-494F-97E2-3A62BB263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fotografi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6"/>
            <a:ext cx="14299614" cy="2827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45FC68C2-5BBC-4722-BD2B-20EA7133F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15926"/>
            <a:ext cx="7256908" cy="30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xmlns="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ED9C0DB0-74F6-4433-B5F9-0907A48ED0EE}"/>
              </a:ext>
            </a:extLst>
          </p:cNvPr>
          <p:cNvSpPr/>
          <p:nvPr/>
        </p:nvSpPr>
        <p:spPr>
          <a:xfrm flipV="1">
            <a:off x="1738010" y="7345237"/>
            <a:ext cx="2065640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rgbClr val="D116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xmlns="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68508" y="8692650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>
                <a:solidFill>
                  <a:srgbClr val="767779"/>
                </a:solidFill>
              </a:rPr>
              <a:t>www.twitter.com/mrpit_gov_pl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xmlns="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68508" y="9082557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>
                <a:solidFill>
                  <a:srgbClr val="767779"/>
                </a:solidFill>
              </a:rPr>
              <a:t>www.facebook.com/MRPiTGOVPL</a:t>
            </a: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xmlns="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9488112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>
                <a:solidFill>
                  <a:srgbClr val="767779"/>
                </a:solidFill>
              </a:rPr>
              <a:t>www.youtube.com/MRPIT_GOV_PL</a:t>
            </a:r>
          </a:p>
        </p:txBody>
      </p:sp>
      <p:sp>
        <p:nvSpPr>
          <p:cNvPr id="24" name="Holder 4">
            <a:extLst>
              <a:ext uri="{FF2B5EF4-FFF2-40B4-BE49-F238E27FC236}">
                <a16:creationId xmlns:a16="http://schemas.microsoft.com/office/drawing/2014/main" xmlns="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10224652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>
                <a:solidFill>
                  <a:srgbClr val="767779"/>
                </a:solidFill>
              </a:rPr>
              <a:t>www.instagram.com/ministerstworozwoju </a:t>
            </a:r>
          </a:p>
        </p:txBody>
      </p:sp>
      <p:sp>
        <p:nvSpPr>
          <p:cNvPr id="25" name="Holder 4">
            <a:extLst>
              <a:ext uri="{FF2B5EF4-FFF2-40B4-BE49-F238E27FC236}">
                <a16:creationId xmlns:a16="http://schemas.microsoft.com/office/drawing/2014/main" xmlns="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9858831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>
                <a:solidFill>
                  <a:srgbClr val="767779"/>
                </a:solidFill>
              </a:rPr>
              <a:t>www.linkedin.com/company/mrpit_gov_pl</a:t>
            </a:r>
          </a:p>
        </p:txBody>
      </p:sp>
      <p:sp>
        <p:nvSpPr>
          <p:cNvPr id="26" name="Holder 4">
            <a:extLst>
              <a:ext uri="{FF2B5EF4-FFF2-40B4-BE49-F238E27FC236}">
                <a16:creationId xmlns:a16="http://schemas.microsoft.com/office/drawing/2014/main" xmlns="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76013" y="8296230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>
                <a:solidFill>
                  <a:srgbClr val="767779"/>
                </a:solidFill>
              </a:rPr>
              <a:t>www.gov.pl/rozwoj-technologia</a:t>
            </a:r>
          </a:p>
        </p:txBody>
      </p:sp>
      <p:pic>
        <p:nvPicPr>
          <p:cNvPr id="27" name="Obraz 26" descr="Obraz zawierający rysunek&#10;&#10;Opis wygenerowany automatycznie">
            <a:hlinkClick r:id="rId3"/>
            <a:extLst>
              <a:ext uri="{FF2B5EF4-FFF2-40B4-BE49-F238E27FC236}">
                <a16:creationId xmlns:a16="http://schemas.microsoft.com/office/drawing/2014/main" xmlns="" id="{6BD5BBA1-84F2-4494-9173-C5CB25305B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70050" y="8245475"/>
            <a:ext cx="244873" cy="244873"/>
          </a:xfrm>
          <a:prstGeom prst="rect">
            <a:avLst/>
          </a:prstGeom>
        </p:spPr>
      </p:pic>
      <p:pic>
        <p:nvPicPr>
          <p:cNvPr id="28" name="Obraz 27" descr="Obraz zawierający siekiera&#10;&#10;Opis wygenerowany automatycznie">
            <a:hlinkClick r:id="rId5"/>
            <a:extLst>
              <a:ext uri="{FF2B5EF4-FFF2-40B4-BE49-F238E27FC236}">
                <a16:creationId xmlns:a16="http://schemas.microsoft.com/office/drawing/2014/main" xmlns="" id="{DF148978-8F09-4850-9366-A736CD316C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8642804"/>
            <a:ext cx="261257" cy="212271"/>
          </a:xfrm>
          <a:prstGeom prst="rect">
            <a:avLst/>
          </a:prstGeom>
        </p:spPr>
      </p:pic>
      <p:pic>
        <p:nvPicPr>
          <p:cNvPr id="29" name="Obraz 28" descr="Obraz zawierający rysunek&#10;&#10;Opis wygenerowany automatycznie">
            <a:hlinkClick r:id="rId7"/>
            <a:extLst>
              <a:ext uri="{FF2B5EF4-FFF2-40B4-BE49-F238E27FC236}">
                <a16:creationId xmlns:a16="http://schemas.microsoft.com/office/drawing/2014/main" xmlns="" id="{DABE0AAB-C356-416D-806D-D675FF9CFC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9007475"/>
            <a:ext cx="261257" cy="261257"/>
          </a:xfrm>
          <a:prstGeom prst="rect">
            <a:avLst/>
          </a:prstGeom>
        </p:spPr>
      </p:pic>
      <p:pic>
        <p:nvPicPr>
          <p:cNvPr id="30" name="Obraz 29" descr="Obraz zawierający rysunek&#10;&#10;Opis wygenerowany automatycznie">
            <a:hlinkClick r:id="rId9"/>
            <a:extLst>
              <a:ext uri="{FF2B5EF4-FFF2-40B4-BE49-F238E27FC236}">
                <a16:creationId xmlns:a16="http://schemas.microsoft.com/office/drawing/2014/main" xmlns="" id="{4AD7FBEF-8365-42CE-A76E-C37134C390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8" y="9464675"/>
            <a:ext cx="326572" cy="228600"/>
          </a:xfrm>
          <a:prstGeom prst="rect">
            <a:avLst/>
          </a:prstGeom>
        </p:spPr>
      </p:pic>
      <p:pic>
        <p:nvPicPr>
          <p:cNvPr id="31" name="Obraz 30" descr="Obraz zawierający budynek&#10;&#10;Opis wygenerowany automatycznie">
            <a:hlinkClick r:id="rId11"/>
            <a:extLst>
              <a:ext uri="{FF2B5EF4-FFF2-40B4-BE49-F238E27FC236}">
                <a16:creationId xmlns:a16="http://schemas.microsoft.com/office/drawing/2014/main" xmlns="" id="{5D58C930-EFB8-40C0-BCED-FCD5BEA6C0E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9845675"/>
            <a:ext cx="228600" cy="228600"/>
          </a:xfrm>
          <a:prstGeom prst="rect">
            <a:avLst/>
          </a:prstGeom>
        </p:spPr>
      </p:pic>
      <p:pic>
        <p:nvPicPr>
          <p:cNvPr id="32" name="Obraz 31" descr="Obraz zawierający rysunek&#10;&#10;Opis wygenerowany automatycznie">
            <a:hlinkClick r:id="rId13"/>
            <a:extLst>
              <a:ext uri="{FF2B5EF4-FFF2-40B4-BE49-F238E27FC236}">
                <a16:creationId xmlns:a16="http://schemas.microsoft.com/office/drawing/2014/main" xmlns="" id="{910F33B3-C553-42CF-8150-D039271F8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0226675"/>
            <a:ext cx="280141" cy="279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xmlns="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xmlns="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8BA2122C-A3DF-408F-850C-316CA70223E5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xmlns="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xmlns="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xmlns="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xmlns="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xmlns="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xmlns="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xmlns="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038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egatywowy + fotografia w 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2"/>
            <a:ext cx="4020720" cy="16733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xmlns="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xmlns="" id="{F98191BF-B6F1-42B0-A4E5-D767D9CA8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xmlns="" id="{54BA32D5-9400-4E83-8CCA-95318862A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 smtClean="0"/>
              <a:t>www.gov.pl/rrozwoj-praca-technologia</a:t>
            </a:r>
            <a:endParaRPr lang="pl-PL" sz="1400" dirty="0"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xmlns="" id="{D021F9AD-0118-4D01-802D-F6FEE5E30E7E}"/>
              </a:ext>
            </a:extLst>
          </p:cNvPr>
          <p:cNvSpPr/>
          <p:nvPr userDrawn="1"/>
        </p:nvSpPr>
        <p:spPr>
          <a:xfrm flipV="1">
            <a:off x="5784850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raz 23">
            <a:hlinkClick r:id="rId3"/>
            <a:extLst>
              <a:ext uri="{FF2B5EF4-FFF2-40B4-BE49-F238E27FC236}">
                <a16:creationId xmlns:a16="http://schemas.microsoft.com/office/drawing/2014/main" xmlns="" id="{BC525C8B-C0BD-458F-92A1-A233C81A23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6162" y="9911678"/>
            <a:ext cx="261257" cy="261257"/>
          </a:xfrm>
          <a:prstGeom prst="rect">
            <a:avLst/>
          </a:prstGeom>
        </p:spPr>
      </p:pic>
      <p:pic>
        <p:nvPicPr>
          <p:cNvPr id="25" name="Obraz 24">
            <a:hlinkClick r:id="rId5"/>
            <a:extLst>
              <a:ext uri="{FF2B5EF4-FFF2-40B4-BE49-F238E27FC236}">
                <a16:creationId xmlns:a16="http://schemas.microsoft.com/office/drawing/2014/main" xmlns="" id="{C0A7D4D0-9D49-4DD8-8DC8-C25E17478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1491" y="9945340"/>
            <a:ext cx="261256" cy="212271"/>
          </a:xfrm>
          <a:prstGeom prst="rect">
            <a:avLst/>
          </a:prstGeom>
        </p:spPr>
      </p:pic>
      <p:pic>
        <p:nvPicPr>
          <p:cNvPr id="26" name="Obraz 25">
            <a:hlinkClick r:id="rId7"/>
            <a:extLst>
              <a:ext uri="{FF2B5EF4-FFF2-40B4-BE49-F238E27FC236}">
                <a16:creationId xmlns:a16="http://schemas.microsoft.com/office/drawing/2014/main" xmlns="" id="{A596CFBE-4767-46CD-B59D-F2F7FEBD23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674" y="9884691"/>
            <a:ext cx="401548" cy="281084"/>
          </a:xfrm>
          <a:prstGeom prst="rect">
            <a:avLst/>
          </a:prstGeom>
        </p:spPr>
      </p:pic>
      <p:pic>
        <p:nvPicPr>
          <p:cNvPr id="27" name="Obraz 26">
            <a:hlinkClick r:id="rId9"/>
            <a:extLst>
              <a:ext uri="{FF2B5EF4-FFF2-40B4-BE49-F238E27FC236}">
                <a16:creationId xmlns:a16="http://schemas.microsoft.com/office/drawing/2014/main" xmlns="" id="{8D1D92D9-A72A-4C88-9141-F96165477B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795818" y="9929039"/>
            <a:ext cx="244873" cy="244873"/>
          </a:xfrm>
          <a:prstGeom prst="rect">
            <a:avLst/>
          </a:prstGeom>
        </p:spPr>
      </p:pic>
      <p:pic>
        <p:nvPicPr>
          <p:cNvPr id="28" name="Obraz 27">
            <a:hlinkClick r:id="rId11"/>
            <a:extLst>
              <a:ext uri="{FF2B5EF4-FFF2-40B4-BE49-F238E27FC236}">
                <a16:creationId xmlns:a16="http://schemas.microsoft.com/office/drawing/2014/main" xmlns="" id="{1A2A9A57-E362-4D1A-8C58-A18F03D81C7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224" y="9937175"/>
            <a:ext cx="228600" cy="228600"/>
          </a:xfrm>
          <a:prstGeom prst="rect">
            <a:avLst/>
          </a:prstGeom>
        </p:spPr>
      </p:pic>
      <p:pic>
        <p:nvPicPr>
          <p:cNvPr id="29" name="Obraz 28">
            <a:hlinkClick r:id="rId13"/>
            <a:extLst>
              <a:ext uri="{FF2B5EF4-FFF2-40B4-BE49-F238E27FC236}">
                <a16:creationId xmlns:a16="http://schemas.microsoft.com/office/drawing/2014/main" xmlns="" id="{ECDF42DF-6A2B-4522-A68A-A934389D29F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152" y="9911678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2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xmlns="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 numCol="2" spcCol="432000"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xmlns="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rgbClr val="767779"/>
                </a:solidFill>
              </a:defRPr>
            </a:lvl1pPr>
          </a:lstStyle>
          <a:p>
            <a:r>
              <a:rPr lang="pl-PL" dirty="0" smtClean="0"/>
              <a:t>www.gov.pl/mrpit</a:t>
            </a:r>
            <a:endParaRPr lang="pl-PL" dirty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8BA2122C-A3DF-408F-850C-316CA70223E5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xmlns="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xmlns="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xmlns="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xmlns="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xmlns="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xmlns="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xmlns="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435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prawe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5445417-538C-4EFD-A11E-9B31B0D91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xmlns="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6324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xmlns="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5700" y="3521075"/>
            <a:ext cx="7518400" cy="5410200"/>
          </a:xfrm>
          <a:noFill/>
        </p:spPr>
        <p:txBody>
          <a:bodyPr/>
          <a:lstStyle/>
          <a:p>
            <a:endParaRPr lang="pl-PL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xmlns="" id="{9F42ED10-9CC8-44F9-BD61-C2E852D3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www.gov.pl/mrpit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22BE20A8-4967-4E5B-AEBB-29494D58EEB2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xmlns="" id="{D97C4C53-5567-4A1C-B153-EFF317FC6A86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xmlns="" id="{BDA7F4E6-8997-4F3A-873B-26C9D5E3ECD3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xmlns="" id="{F4537895-D5F9-460E-BD7D-78487F801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xmlns="" id="{D7D6DDFF-3EDA-4878-8DBB-7C648E6DD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xmlns="" id="{30258F8C-3B08-46B2-94F5-ACEB36519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xmlns="" id="{89112F54-F598-44AA-AE09-E758A5E11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xmlns="" id="{7042285B-468F-4E5A-8F2B-B2371272B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xmlns="" id="{1D592934-1E80-4362-BD92-0C65A44BF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42635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lewe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5445417-538C-4EFD-A11E-9B31B0D91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xmlns="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xmlns="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8750" y="3521075"/>
            <a:ext cx="5410200" cy="5410200"/>
          </a:xfrm>
          <a:noFill/>
        </p:spPr>
        <p:txBody>
          <a:bodyPr/>
          <a:lstStyle/>
          <a:p>
            <a:endParaRPr lang="pl-PL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xmlns="" id="{C02A7C95-0D04-4F82-A77B-55B051347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xmlns="" id="{4CDA2D86-9E87-4E8B-88E2-0603DEBA0519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xmlns="" id="{B71011DA-6639-4A92-8018-4AB5718CA8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xmlns="" id="{3678A7F7-17D2-4000-9BDA-AAC445F3782C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xmlns="" id="{2E28505F-067C-4B2A-97DF-B7D7EB8FF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xmlns="" id="{781BA3EE-64D4-4137-8649-487B40FAF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xmlns="" id="{50DD4E4D-264D-4A26-88D0-D24F32178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xmlns="" id="{DC700540-AF78-4B44-951B-B994A1375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xmlns="" id="{05A1E914-6C72-43FA-B098-E7932ADA8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xmlns="" id="{90A117E1-5D77-4A86-BAD1-9584A3E9A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85163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cytat/wyroznie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xmlns="" id="{069741BC-9898-4040-82B9-6847358830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0650" y="-60325"/>
            <a:ext cx="16687800" cy="11506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7936551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xmlns="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8650" y="4816475"/>
            <a:ext cx="7924800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8C97FDC3-A4FE-4B4C-AB8E-51B49D86ED88}"/>
              </a:ext>
            </a:extLst>
          </p:cNvPr>
          <p:cNvSpPr txBox="1">
            <a:spLocks/>
          </p:cNvSpPr>
          <p:nvPr userDrawn="1"/>
        </p:nvSpPr>
        <p:spPr>
          <a:xfrm>
            <a:off x="12566650" y="1539876"/>
            <a:ext cx="7537449" cy="78486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Lato"/>
                <a:ea typeface="+mj-ea"/>
                <a:cs typeface="Lato"/>
              </a:defRPr>
            </a:lvl1pPr>
          </a:lstStyle>
          <a:p>
            <a:pPr algn="l"/>
            <a:r>
              <a:rPr lang="pl-PL" kern="0" dirty="0"/>
              <a:t>Kliknij, aby edytować styl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xmlns="" id="{DED3717E-74D3-426B-8E46-38FE64B52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6650" y="1539875"/>
            <a:ext cx="5638800" cy="78486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xmlns="" id="{AE380E41-8FDF-4109-BB4D-9771E2566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 smtClean="0">
                <a:solidFill>
                  <a:srgbClr val="767779"/>
                </a:solidFill>
              </a:rPr>
              <a:t>www.gov.pl/mrpit</a:t>
            </a:r>
            <a:endParaRPr lang="pl-PL" sz="1400" dirty="0">
              <a:solidFill>
                <a:srgbClr val="767779"/>
              </a:solidFill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3815FFDB-4A29-4C58-99F0-F0055E8733BD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xmlns="" id="{A8C4AE0F-F2E5-4A01-B111-69FEBB450015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xmlns="" id="{123727B5-E373-4CE2-A71E-9516C5F8A9A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8" name="Obraz 17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xmlns="" id="{A1A49851-1B8F-485D-B772-36A4BFE8C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9" name="Obraz 18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xmlns="" id="{6473B43A-85E1-4B47-B88D-C7EA9266D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xmlns="" id="{B0A44765-8252-4BA9-B385-D4CA0190D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1" name="Obraz 20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xmlns="" id="{2B2BA3AC-7B48-442D-AA02-6128912FE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22" name="Obraz 21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xmlns="" id="{57DAD9DA-1737-4A91-ABBD-768D7FB32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3" name="Obraz 22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xmlns="" id="{333226CB-DB3F-45EB-9FDC-BE085851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773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7635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6899" y="4066183"/>
            <a:ext cx="16330300" cy="47888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624050" y="9911906"/>
            <a:ext cx="16119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76777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605251" y="9911906"/>
            <a:ext cx="1611948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950" b="0" i="0">
                <a:solidFill>
                  <a:srgbClr val="76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78" r:id="rId4"/>
    <p:sldLayoutId id="2147483670" r:id="rId5"/>
    <p:sldLayoutId id="2147483676" r:id="rId6"/>
    <p:sldLayoutId id="2147483677" r:id="rId7"/>
    <p:sldLayoutId id="2147483669" r:id="rId8"/>
    <p:sldLayoutId id="2147483675" r:id="rId9"/>
    <p:sldLayoutId id="2147483663" r:id="rId10"/>
    <p:sldLayoutId id="2147483673" r:id="rId11"/>
    <p:sldLayoutId id="2147483674" r:id="rId12"/>
    <p:sldLayoutId id="2147483666" r:id="rId13"/>
    <p:sldLayoutId id="2147483672" r:id="rId14"/>
    <p:sldLayoutId id="2147483664" r:id="rId15"/>
    <p:sldLayoutId id="2147483665" r:id="rId16"/>
  </p:sldLayoutIdLst>
  <p:hf hdr="0" dt="0"/>
  <p:txStyles>
    <p:titleStyle>
      <a:lvl1pPr>
        <a:defRPr sz="5400" baseline="0">
          <a:noFill/>
          <a:latin typeface="+mj-lt"/>
          <a:ea typeface="+mj-ea"/>
          <a:cs typeface="+mj-cs"/>
        </a:defRPr>
      </a:lvl1pPr>
    </p:titleStyle>
    <p:bodyStyle>
      <a:lvl1pPr marL="0" algn="l">
        <a:lnSpc>
          <a:spcPct val="150000"/>
        </a:lnSpc>
        <a:defRPr sz="36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738" userDrawn="1">
          <p15:clr>
            <a:srgbClr val="F26B43"/>
          </p15:clr>
        </p15:guide>
        <p15:guide id="2" orient="horz" pos="5626" userDrawn="1">
          <p15:clr>
            <a:srgbClr val="F26B43"/>
          </p15:clr>
        </p15:guide>
        <p15:guide id="3" pos="1196" userDrawn="1">
          <p15:clr>
            <a:srgbClr val="F26B43"/>
          </p15:clr>
        </p15:guide>
        <p15:guide id="4" pos="6332" userDrawn="1">
          <p15:clr>
            <a:srgbClr val="F26B43"/>
          </p15:clr>
        </p15:guide>
        <p15:guide id="5" pos="11468" userDrawn="1">
          <p15:clr>
            <a:srgbClr val="F26B43"/>
          </p15:clr>
        </p15:guide>
        <p15:guide id="6" orient="horz" pos="2218" userDrawn="1">
          <p15:clr>
            <a:srgbClr val="F26B43"/>
          </p15:clr>
        </p15:guide>
        <p15:guide id="7" orient="horz" pos="2554" userDrawn="1">
          <p15:clr>
            <a:srgbClr val="F26B43"/>
          </p15:clr>
        </p15:guide>
        <p15:guide id="8" orient="horz" pos="6250" userDrawn="1">
          <p15:clr>
            <a:srgbClr val="F26B43"/>
          </p15:clr>
        </p15:guide>
        <p15:guide id="9" pos="1052" userDrawn="1">
          <p15:clr>
            <a:srgbClr val="F26B43"/>
          </p15:clr>
        </p15:guide>
        <p15:guide id="10" orient="horz" pos="826" userDrawn="1">
          <p15:clr>
            <a:srgbClr val="F26B43"/>
          </p15:clr>
        </p15:guide>
        <p15:guide id="11" pos="8924" userDrawn="1">
          <p15:clr>
            <a:srgbClr val="F26B43"/>
          </p15:clr>
        </p15:guide>
        <p15:guide id="12" pos="3788" userDrawn="1">
          <p15:clr>
            <a:srgbClr val="F26B43"/>
          </p15:clr>
        </p15:guide>
        <p15:guide id="13" pos="7628" userDrawn="1">
          <p15:clr>
            <a:srgbClr val="F26B43"/>
          </p15:clr>
        </p15:guide>
        <p15:guide id="14" pos="6188" userDrawn="1">
          <p15:clr>
            <a:srgbClr val="F26B43"/>
          </p15:clr>
        </p15:guide>
        <p15:guide id="15" pos="7772" userDrawn="1">
          <p15:clr>
            <a:srgbClr val="F26B43"/>
          </p15:clr>
        </p15:guide>
        <p15:guide id="16" pos="6476" userDrawn="1">
          <p15:clr>
            <a:srgbClr val="F26B43"/>
          </p15:clr>
        </p15:guide>
        <p15:guide id="17" pos="7916" userDrawn="1">
          <p15:clr>
            <a:srgbClr val="F26B43"/>
          </p15:clr>
        </p15:guide>
        <p15:guide id="18" pos="3932" userDrawn="1">
          <p15:clr>
            <a:srgbClr val="F26B43"/>
          </p15:clr>
        </p15:guide>
        <p15:guide id="19" pos="3644" userDrawn="1">
          <p15:clr>
            <a:srgbClr val="F26B43"/>
          </p15:clr>
        </p15:guide>
        <p15:guide id="20" pos="9068" userDrawn="1">
          <p15:clr>
            <a:srgbClr val="F26B43"/>
          </p15:clr>
        </p15:guide>
        <p15:guide id="21" pos="9212" userDrawn="1">
          <p15:clr>
            <a:srgbClr val="F26B43"/>
          </p15:clr>
        </p15:guide>
        <p15:guide id="22" orient="horz" pos="3034" userDrawn="1">
          <p15:clr>
            <a:srgbClr val="F26B43"/>
          </p15:clr>
        </p15:guide>
        <p15:guide id="23" orient="horz" pos="7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9">
            <a:extLst>
              <a:ext uri="{FF2B5EF4-FFF2-40B4-BE49-F238E27FC236}">
                <a16:creationId xmlns:a16="http://schemas.microsoft.com/office/drawing/2014/main" xmlns="" id="{95237F9F-9DD1-4267-9AAB-78D35B66DA3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41450" y="7483474"/>
            <a:ext cx="14299614" cy="1143001"/>
          </a:xfrm>
        </p:spPr>
        <p:txBody>
          <a:bodyPr/>
          <a:lstStyle/>
          <a:p>
            <a:r>
              <a:rPr lang="pl-PL" sz="2400" dirty="0" smtClean="0"/>
              <a:t>Marcin Sowa </a:t>
            </a:r>
          </a:p>
          <a:p>
            <a:r>
              <a:rPr lang="pl-PL" sz="2400" dirty="0" smtClean="0"/>
              <a:t>Naczelnik Wydziału, Departament Innowacji i Polityki Przemysłowej</a:t>
            </a:r>
            <a:endParaRPr lang="pl-PL" sz="2400" dirty="0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xmlns="" id="{DC575F7D-F597-46C8-AB8C-3F801043D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450" y="4118767"/>
            <a:ext cx="18059400" cy="2089821"/>
          </a:xfrm>
        </p:spPr>
        <p:txBody>
          <a:bodyPr>
            <a:noAutofit/>
          </a:bodyPr>
          <a:lstStyle/>
          <a:p>
            <a:r>
              <a:rPr lang="pl-PL" sz="6600" b="1" dirty="0"/>
              <a:t>Programy i środki wsparcia przedsiębiorców stymulujące wykorzystywanie automatyzacji i robotyzacji </a:t>
            </a:r>
            <a:endParaRPr lang="pl-PL" sz="6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779486"/>
            <a:ext cx="6583682" cy="2739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Instrumenty wsparcia – </a:t>
            </a:r>
            <a:r>
              <a:rPr lang="pl-PL" dirty="0" err="1" smtClean="0"/>
              <a:t>Robogrant</a:t>
            </a:r>
            <a:r>
              <a:rPr lang="pl-PL" dirty="0" smtClean="0"/>
              <a:t> </a:t>
            </a:r>
            <a:r>
              <a:rPr lang="pl-PL" dirty="0"/>
              <a:t>(PARP</a:t>
            </a:r>
            <a:r>
              <a:rPr lang="pl-PL" dirty="0" smtClean="0"/>
              <a:t>) - 1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10</a:t>
            </a:fld>
            <a:endParaRPr lang="pl-PL" spc="1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136650" y="3521075"/>
            <a:ext cx="17068800" cy="5410200"/>
          </a:xfrm>
        </p:spPr>
        <p:txBody>
          <a:bodyPr/>
          <a:lstStyle/>
          <a:p>
            <a:r>
              <a:rPr lang="pl-PL" sz="3600" b="1" dirty="0" err="1" smtClean="0">
                <a:solidFill>
                  <a:schemeClr val="accent6">
                    <a:lumMod val="75000"/>
                  </a:schemeClr>
                </a:solidFill>
              </a:rPr>
              <a:t>Robogrant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– pomoc na rozwój polskiej branży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meblarskiej (dział 31 PKD)</a:t>
            </a:r>
          </a:p>
          <a:p>
            <a:endParaRPr lang="pl-PL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Alokacja instrumentu: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29 mln PLN </a:t>
            </a:r>
            <a:endParaRPr lang="pl-PL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Planowana data ogłoszenia: </a:t>
            </a:r>
            <a:r>
              <a:rPr lang="pl-PL" sz="3600" b="1" dirty="0" smtClean="0">
                <a:solidFill>
                  <a:srgbClr val="FF0000"/>
                </a:solidFill>
              </a:rPr>
              <a:t>12 maja 2022 roku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Nabór wniosków: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od 31 maja 2022 r. do 30 czerwca 2022 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Cel: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rozwój działalności gospodarczej przedsiębiorstw produkcyjnych z branży meblarskiej poprzez realizację projektów </a:t>
            </a:r>
            <a:r>
              <a:rPr lang="pl-PL" sz="3600" b="1" dirty="0" err="1" smtClean="0">
                <a:solidFill>
                  <a:schemeClr val="accent6">
                    <a:lumMod val="75000"/>
                  </a:schemeClr>
                </a:solidFill>
              </a:rPr>
              <a:t>robotycznych</a:t>
            </a:r>
            <a:endParaRPr lang="pl-PL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Instrumenty wsparcia – </a:t>
            </a:r>
            <a:r>
              <a:rPr lang="pl-PL" dirty="0" err="1" smtClean="0"/>
              <a:t>Robogrant</a:t>
            </a:r>
            <a:r>
              <a:rPr lang="pl-PL" dirty="0" smtClean="0"/>
              <a:t> </a:t>
            </a:r>
            <a:r>
              <a:rPr lang="pl-PL" dirty="0"/>
              <a:t>(PARP</a:t>
            </a:r>
            <a:r>
              <a:rPr lang="pl-PL" dirty="0" smtClean="0"/>
              <a:t>) - 2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11</a:t>
            </a:fld>
            <a:endParaRPr lang="pl-PL" spc="1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136650" y="3521075"/>
            <a:ext cx="17068800" cy="5410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Dla kogo: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MŚP, przychody nie mniejsze niż 3 mln zł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Wydatki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nabycie, montaż, instalacja i uruchomienie nowych środków trwałych w postaci robotów przemysłowych oraz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opcjonalnie 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komplementarnych maszyn i urządzeń, wartości niematerialnych i prawnych (software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pl-PL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Maksymalna kwota wydatków </a:t>
            </a: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kwalifikowalnych: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mln PLN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Intensywność </a:t>
            </a: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wsparcia: 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85% wydatków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kwalifikowalnych, pomoc </a:t>
            </a:r>
            <a:r>
              <a:rPr lang="pl-PL" sz="3600" b="1" i="1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l-PL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minimis</a:t>
            </a:r>
            <a:endParaRPr lang="pl-PL" sz="3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Czas realizacji: </a:t>
            </a:r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18 miesięcy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52A90CBA-9591-42EC-A20D-DC68984856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12</a:t>
            </a:fld>
            <a:endParaRPr lang="pl-PL" spc="1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3515566-59EF-4EFE-B691-CE49048F8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8458200" cy="5410200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  <a:p>
            <a:endParaRPr lang="pl-PL" dirty="0" smtClean="0"/>
          </a:p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Marcin Sowa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Naczelnik Wydziału Rady Innowacyjności</a:t>
            </a:r>
          </a:p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Departament Innowacji i Polityki Przemysłowej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e-mail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Marcin.Sowa@mrit.gov.pl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tel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.: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22 411 95 24</a:t>
            </a:r>
          </a:p>
          <a:p>
            <a:pPr lvl="1"/>
            <a:endParaRPr lang="pl-PL" dirty="0"/>
          </a:p>
          <a:p>
            <a:pPr lvl="1"/>
            <a:endParaRPr lang="pl-PL" dirty="0" smtClean="0"/>
          </a:p>
          <a:p>
            <a:pPr lvl="1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9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Robotyzacja w Polsce – 2020 – na tle świata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2</a:t>
            </a:fld>
            <a:endParaRPr lang="pl-PL" spc="1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32250" y="1844675"/>
            <a:ext cx="14097000" cy="4718685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23624" y="6561038"/>
            <a:ext cx="14105625" cy="471868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9894911" y="9189398"/>
            <a:ext cx="685800" cy="129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22249" y="4435475"/>
            <a:ext cx="38013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</a:rPr>
              <a:t>Gęstość</a:t>
            </a:r>
            <a:r>
              <a:rPr lang="pl-PL" sz="2600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</a:rPr>
              <a:t>32</a:t>
            </a: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pl-PL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</a:rPr>
              <a:t>miejsce</a:t>
            </a:r>
          </a:p>
          <a:p>
            <a:pPr algn="just"/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</a:rPr>
              <a:t>Ilość - 18</a:t>
            </a: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</a:rPr>
              <a:t>miejsce </a:t>
            </a:r>
          </a:p>
          <a:p>
            <a:pPr algn="just"/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</a:rPr>
              <a:t>Przyrost </a:t>
            </a: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</a:rPr>
              <a:t>-  16</a:t>
            </a:r>
            <a:r>
              <a:rPr lang="pl-PL" sz="2600" b="1" dirty="0" smtClean="0">
                <a:solidFill>
                  <a:schemeClr val="accent6">
                    <a:lumMod val="75000"/>
                  </a:schemeClr>
                </a:solidFill>
              </a:rPr>
              <a:t>. miejsce</a:t>
            </a:r>
            <a:endParaRPr lang="pl-PL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Robotyzacja w Polsce </a:t>
            </a:r>
            <a:r>
              <a:rPr lang="pl-PL" dirty="0" smtClean="0"/>
              <a:t>– 2020 – porównanie regionalne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3</a:t>
            </a:fld>
            <a:endParaRPr lang="pl-PL" spc="1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3485771"/>
            <a:ext cx="8382000" cy="4572000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280650" y="3482976"/>
            <a:ext cx="81534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Robotyzacja w Polsce </a:t>
            </a:r>
            <a:r>
              <a:rPr lang="pl-PL" dirty="0" smtClean="0"/>
              <a:t>– 2020 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4</a:t>
            </a:fld>
            <a:endParaRPr lang="pl-PL" spc="1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471749419"/>
              </p:ext>
            </p:extLst>
          </p:nvPr>
        </p:nvGraphicFramePr>
        <p:xfrm>
          <a:off x="1060450" y="2911475"/>
          <a:ext cx="8610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755974370"/>
              </p:ext>
            </p:extLst>
          </p:nvPr>
        </p:nvGraphicFramePr>
        <p:xfrm>
          <a:off x="9747250" y="2987675"/>
          <a:ext cx="928751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92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Robotyzacja w Polsce – </a:t>
            </a:r>
            <a:r>
              <a:rPr lang="pl-PL" dirty="0" smtClean="0"/>
              <a:t>2020 – rozkład na branże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5</a:t>
            </a:fld>
            <a:endParaRPr lang="pl-PL" spc="1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122362"/>
              </p:ext>
            </p:extLst>
          </p:nvPr>
        </p:nvGraphicFramePr>
        <p:xfrm>
          <a:off x="374650" y="2301875"/>
          <a:ext cx="192786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6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Ulga podatkowa na robotyzację – informacje ogólne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6</a:t>
            </a:fld>
            <a:endParaRPr lang="pl-PL" spc="1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2889250" y="3063875"/>
            <a:ext cx="14249400" cy="54102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Obowiązuje od 1 stycznia 2022 i dotyczy KUP poniesionych w latach 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2022-2026 (art. </a:t>
            </a: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38eb ustawy o CIT)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Obejmuje każdego podatnika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Definiuje robota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Definiuje koszty uzyskania przychodów poniesione na </a:t>
            </a: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robotyzację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Określa wysokość dodatkowego odpisu - 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50% 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kosztów uzyskania przychodów</a:t>
            </a:r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 poniesionych na </a:t>
            </a: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robotyzację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75250" y="1311275"/>
            <a:ext cx="14020800" cy="1600200"/>
          </a:xfrm>
        </p:spPr>
        <p:txBody>
          <a:bodyPr/>
          <a:lstStyle/>
          <a:p>
            <a:r>
              <a:rPr lang="pl-PL" dirty="0" smtClean="0"/>
              <a:t>Koszty </a:t>
            </a:r>
            <a:r>
              <a:rPr lang="pl-PL" dirty="0"/>
              <a:t>uzyskania przychodów </a:t>
            </a:r>
            <a:r>
              <a:rPr lang="pl-PL" dirty="0" smtClean="0"/>
              <a:t>w uldze na </a:t>
            </a:r>
            <a:r>
              <a:rPr lang="pl-PL" dirty="0"/>
              <a:t>robotyzację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7</a:t>
            </a:fld>
            <a:endParaRPr lang="pl-PL" spc="1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7436095"/>
              </p:ext>
            </p:extLst>
          </p:nvPr>
        </p:nvGraphicFramePr>
        <p:xfrm>
          <a:off x="1289050" y="2225675"/>
          <a:ext cx="16145933" cy="838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6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Ulga podatkowa na robotyzację – definicja robota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8</a:t>
            </a:fld>
            <a:endParaRPr lang="pl-PL" spc="1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908050" y="3063875"/>
            <a:ext cx="16230600" cy="5943600"/>
          </a:xfrm>
        </p:spPr>
        <p:txBody>
          <a:bodyPr/>
          <a:lstStyle/>
          <a:p>
            <a:pPr algn="just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Automatycznie sterowana, programowalna, wielozadaniowa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stacjonarna lub mobilna maszyna,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o co najmniej 3 stopniach swobody,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posiadająca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właściwości manipulacyjne bądź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lokomocyjne dla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zastosowań przemysłowych, która spełnia łącznie następujące warunki: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wymienia 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dane w formie cyfrowej z urządzeniami sterującymi i diagnostycznymi lub monitorującymi w </a:t>
            </a: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celu zdalnego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: sterowania, programowania, </a:t>
            </a: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monitorowania 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lub </a:t>
            </a: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diagnozowania</a:t>
            </a:r>
            <a:endParaRPr lang="pl-PL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jest 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połączona z systemami teleinformatycznymi, usprawniającymi procesy produkcyjne podatnika, w </a:t>
            </a: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szczególności z 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systemami zarządzania produkcją, planowania lub projektowania </a:t>
            </a: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produktów</a:t>
            </a:r>
            <a:endParaRPr lang="pl-PL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jest 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monitorowana za pomocą czujników, kamer lub innych podobnych </a:t>
            </a: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urządzeń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jest 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zintegrowana z innymi maszynami w cyklu produkcyjnym </a:t>
            </a:r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podatnika</a:t>
            </a:r>
            <a:endParaRPr lang="pl-PL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Instrumenty wsparcia – Pilotaż Przemysł</a:t>
            </a:r>
            <a:r>
              <a:rPr lang="pl-PL" i="1" dirty="0" smtClean="0"/>
              <a:t> </a:t>
            </a:r>
            <a:r>
              <a:rPr lang="pl-PL" dirty="0" smtClean="0"/>
              <a:t>4.0 (PARP)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9</a:t>
            </a:fld>
            <a:endParaRPr lang="pl-PL" spc="1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593850" y="2454275"/>
            <a:ext cx="16535400" cy="6477000"/>
          </a:xfrm>
        </p:spPr>
        <p:txBody>
          <a:bodyPr/>
          <a:lstStyle/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Wartość alokacji w konkursie:  </a:t>
            </a:r>
            <a:r>
              <a:rPr lang="pl-PL" sz="3000" b="1" dirty="0">
                <a:solidFill>
                  <a:schemeClr val="accent6">
                    <a:lumMod val="75000"/>
                  </a:schemeClr>
                </a:solidFill>
              </a:rPr>
              <a:t>25 000 0000 zł </a:t>
            </a:r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Liczba złożonych wniosków o dofinansowanie:  </a:t>
            </a:r>
            <a:r>
              <a:rPr lang="pl-PL" sz="3000" b="1" dirty="0">
                <a:solidFill>
                  <a:schemeClr val="accent6">
                    <a:lumMod val="75000"/>
                  </a:schemeClr>
                </a:solidFill>
              </a:rPr>
              <a:t>481</a:t>
            </a:r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Wartość złożonych wniosków: </a:t>
            </a:r>
            <a:r>
              <a:rPr lang="pl-PL" sz="3000" b="1" dirty="0">
                <a:solidFill>
                  <a:schemeClr val="accent6">
                    <a:lumMod val="75000"/>
                  </a:schemeClr>
                </a:solidFill>
              </a:rPr>
              <a:t>310 497 023,62 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zł (1242% alokacji na konkurs)</a:t>
            </a:r>
          </a:p>
          <a:p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Liczba </a:t>
            </a:r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wniosków skierowanych do oceny:  </a:t>
            </a:r>
            <a:r>
              <a:rPr lang="pl-PL" sz="3000" b="1" dirty="0">
                <a:solidFill>
                  <a:schemeClr val="accent6">
                    <a:lumMod val="75000"/>
                  </a:schemeClr>
                </a:solidFill>
              </a:rPr>
              <a:t>462</a:t>
            </a:r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Liczba wniosków wybranych do powierzenia grantu:  </a:t>
            </a:r>
            <a:r>
              <a:rPr lang="pl-PL" sz="3000" b="1" dirty="0" smtClean="0">
                <a:solidFill>
                  <a:schemeClr val="accent6">
                    <a:lumMod val="75000"/>
                  </a:schemeClr>
                </a:solidFill>
              </a:rPr>
              <a:t>37 (19 – małe, 18 średnie przedsiębiorstwa)</a:t>
            </a:r>
            <a:endParaRPr lang="pl-PL" sz="3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Wartość wniosków wybranych do powierzenia grantu: 24 215 442,61 zł (96,9% alokacji na konkurs)</a:t>
            </a:r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Liczba wniosków ocenionych negatywnie:  </a:t>
            </a:r>
            <a:r>
              <a:rPr lang="pl-PL" sz="3000" b="1" dirty="0">
                <a:solidFill>
                  <a:schemeClr val="accent6">
                    <a:lumMod val="75000"/>
                  </a:schemeClr>
                </a:solidFill>
              </a:rPr>
              <a:t>270</a:t>
            </a:r>
          </a:p>
          <a:p>
            <a:r>
              <a:rPr lang="pl-PL" sz="3000" dirty="0">
                <a:solidFill>
                  <a:schemeClr val="accent6">
                    <a:lumMod val="75000"/>
                  </a:schemeClr>
                </a:solidFill>
              </a:rPr>
              <a:t>Liczba projektów niewybranych do powierzenia grantu ze względu na brak kwot przeznaczonych na wsparcie w naborze:  149</a:t>
            </a:r>
          </a:p>
          <a:p>
            <a:r>
              <a:rPr lang="pl-PL" sz="3000" b="1" dirty="0" smtClean="0">
                <a:solidFill>
                  <a:schemeClr val="accent6">
                    <a:lumMod val="75000"/>
                  </a:schemeClr>
                </a:solidFill>
              </a:rPr>
              <a:t>Wsparcia robotyzacji dotyczyło 298 wniosków</a:t>
            </a:r>
            <a:endParaRPr lang="pl-PL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1400" smtClean="0">
                <a:solidFill>
                  <a:srgbClr val="767779"/>
                </a:solidFill>
              </a:rPr>
              <a:t>www.gov.pl/mrpit </a:t>
            </a:r>
            <a:endParaRPr lang="pl-PL" sz="1400" dirty="0">
              <a:solidFill>
                <a:srgbClr val="76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 Lato">
  <a:themeElements>
    <a:clrScheme name="MR">
      <a:dk1>
        <a:srgbClr val="000000"/>
      </a:dk1>
      <a:lt1>
        <a:sysClr val="window" lastClr="FFFFFF"/>
      </a:lt1>
      <a:dk2>
        <a:srgbClr val="767779"/>
      </a:dk2>
      <a:lt2>
        <a:srgbClr val="98999B"/>
      </a:lt2>
      <a:accent1>
        <a:srgbClr val="D11632"/>
      </a:accent1>
      <a:accent2>
        <a:srgbClr val="05295B"/>
      </a:accent2>
      <a:accent3>
        <a:srgbClr val="98999B"/>
      </a:accent3>
      <a:accent4>
        <a:srgbClr val="767779"/>
      </a:accent4>
      <a:accent5>
        <a:srgbClr val="68A5D4"/>
      </a:accent5>
      <a:accent6>
        <a:srgbClr val="0A4798"/>
      </a:accent6>
      <a:hlink>
        <a:srgbClr val="D11632"/>
      </a:hlink>
      <a:folHlink>
        <a:srgbClr val="000000"/>
      </a:folHlink>
    </a:clrScheme>
    <a:fontScheme name="MR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Szkło dymn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641</Words>
  <Application>Microsoft Office PowerPoint</Application>
  <PresentationFormat>Niestandardowy</PresentationFormat>
  <Paragraphs>87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MR Lato</vt:lpstr>
      <vt:lpstr>Programy i środki wsparcia przedsiębiorców stymulujące wykorzystywanie automatyzacji i robotyzacji </vt:lpstr>
      <vt:lpstr>Robotyzacja w Polsce – 2020 – na tle świata</vt:lpstr>
      <vt:lpstr>Robotyzacja w Polsce – 2020 – porównanie regionalne</vt:lpstr>
      <vt:lpstr>Robotyzacja w Polsce – 2020 </vt:lpstr>
      <vt:lpstr>Robotyzacja w Polsce – 2020 – rozkład na branże</vt:lpstr>
      <vt:lpstr>Ulga podatkowa na robotyzację – informacje ogólne</vt:lpstr>
      <vt:lpstr>Koszty uzyskania przychodów w uldze na robotyzację</vt:lpstr>
      <vt:lpstr>Ulga podatkowa na robotyzację – definicja robota</vt:lpstr>
      <vt:lpstr>Instrumenty wsparcia – Pilotaż Przemysł 4.0 (PARP)</vt:lpstr>
      <vt:lpstr>Instrumenty wsparcia – Robogrant (PARP) - 1</vt:lpstr>
      <vt:lpstr>Instrumenty wsparcia – Robogrant (PARP) - 2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96 pkt  Lato Regular Szarość MR</dc:title>
  <dc:creator>Paweł Iwaniuk</dc:creator>
  <cp:lastModifiedBy>Marcin Sowa</cp:lastModifiedBy>
  <cp:revision>122</cp:revision>
  <dcterms:created xsi:type="dcterms:W3CDTF">2020-01-26T15:50:43Z</dcterms:created>
  <dcterms:modified xsi:type="dcterms:W3CDTF">2022-05-09T08:56:20Z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2020-01-26T00:00:00Z</vt:filetime>
  </property>
</Properties>
</file>